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0.49081364829396318</c:v>
                </c:pt>
                <c:pt idx="1">
                  <c:v>0.5065616797900262</c:v>
                </c:pt>
                <c:pt idx="2">
                  <c:v>0</c:v>
                </c:pt>
                <c:pt idx="3">
                  <c:v>2.6246719160104991E-3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Sheet1!$G$2:$G$6</c:f>
              <c:numCache>
                <c:formatCode>0.0;;</c:formatCode>
                <c:ptCount val="5"/>
                <c:pt idx="0">
                  <c:v>6.9078082052556136</c:v>
                </c:pt>
                <c:pt idx="1">
                  <c:v>7.1595917543138148</c:v>
                </c:pt>
                <c:pt idx="2">
                  <c:v>6.8416682631789021</c:v>
                </c:pt>
                <c:pt idx="3">
                  <c:v>0</c:v>
                </c:pt>
                <c:pt idx="4">
                  <c:v>7.0252022745185583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3.0921917947443864</c:v>
                </c:pt>
                <c:pt idx="1">
                  <c:v>2.8404082456861852</c:v>
                </c:pt>
                <c:pt idx="2">
                  <c:v>3.1583317368210979</c:v>
                </c:pt>
                <c:pt idx="3">
                  <c:v>0</c:v>
                </c:pt>
                <c:pt idx="4">
                  <c:v>2.9747977254814417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Sheet1!$G$2:$G$6</c:f>
              <c:numCache>
                <c:formatCode>0.0;;</c:formatCode>
                <c:ptCount val="5"/>
                <c:pt idx="0">
                  <c:v>8.2651393651265863</c:v>
                </c:pt>
                <c:pt idx="1">
                  <c:v>8.3077586447817851</c:v>
                </c:pt>
                <c:pt idx="2">
                  <c:v>8.8478999109637417</c:v>
                </c:pt>
                <c:pt idx="3">
                  <c:v>0</c:v>
                </c:pt>
                <c:pt idx="4">
                  <c:v>8.4607909044808398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1.7348606348734137</c:v>
                </c:pt>
                <c:pt idx="1">
                  <c:v>1.6922413552182149</c:v>
                </c:pt>
                <c:pt idx="2">
                  <c:v>1.1521000890362583</c:v>
                </c:pt>
                <c:pt idx="3">
                  <c:v>0</c:v>
                </c:pt>
                <c:pt idx="4">
                  <c:v>1.5392090955191602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Sheet1!$G$2:$G$6</c:f>
              <c:numCache>
                <c:formatCode>0.0;;</c:formatCode>
                <c:ptCount val="5"/>
                <c:pt idx="0">
                  <c:v>9.2880846059114646</c:v>
                </c:pt>
                <c:pt idx="1">
                  <c:v>9.044577625102292</c:v>
                </c:pt>
                <c:pt idx="2">
                  <c:v>0</c:v>
                </c:pt>
                <c:pt idx="3">
                  <c:v>0</c:v>
                </c:pt>
                <c:pt idx="4">
                  <c:v>9.3120699378873617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Sheet1!$J$2:$J$6</c:f>
              <c:numCache>
                <c:formatCode>0.0;;</c:formatCode>
                <c:ptCount val="5"/>
                <c:pt idx="0">
                  <c:v>0</c:v>
                </c:pt>
                <c:pt idx="1">
                  <c:v>0</c:v>
                </c:pt>
                <c:pt idx="2">
                  <c:v>9.6915319148936181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0.71191539408853544</c:v>
                </c:pt>
                <c:pt idx="1">
                  <c:v>0.95542237489770798</c:v>
                </c:pt>
                <c:pt idx="2">
                  <c:v>0.30846808510638191</c:v>
                </c:pt>
                <c:pt idx="3">
                  <c:v>0</c:v>
                </c:pt>
                <c:pt idx="4">
                  <c:v>0.6879300621126383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Sheet1!$G$2:$G$6</c:f>
              <c:numCache>
                <c:formatCode>0.0;;</c:formatCode>
                <c:ptCount val="5"/>
                <c:pt idx="0">
                  <c:v>4.2476105617222233</c:v>
                </c:pt>
                <c:pt idx="1">
                  <c:v>4.722789250898348</c:v>
                </c:pt>
                <c:pt idx="2">
                  <c:v>3.8245427220533612</c:v>
                </c:pt>
                <c:pt idx="3">
                  <c:v>0</c:v>
                </c:pt>
                <c:pt idx="4">
                  <c:v>3.9651244523528968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5.7523894382777767</c:v>
                </c:pt>
                <c:pt idx="1">
                  <c:v>5.277210749101652</c:v>
                </c:pt>
                <c:pt idx="2">
                  <c:v>6.1754572779466388</c:v>
                </c:pt>
                <c:pt idx="3">
                  <c:v>0</c:v>
                </c:pt>
                <c:pt idx="4">
                  <c:v>6.0348755476471032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Salford Royal (-)</c:v>
                </c:pt>
                <c:pt idx="2">
                  <c:v>Fairfield General Hospital (-)</c:v>
                </c:pt>
                <c:pt idx="3">
                  <c:v>Rochdale Infirmary (-)</c:v>
                </c:pt>
                <c:pt idx="4">
                  <c:v>Royal Oldham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Salford Royal (-)</c:v>
                </c:pt>
                <c:pt idx="2">
                  <c:v>Fairfield General Hospital (-)</c:v>
                </c:pt>
                <c:pt idx="3">
                  <c:v>Rochdale Infirmary (-)</c:v>
                </c:pt>
                <c:pt idx="4">
                  <c:v>Royal Oldham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Salford Royal (-)</c:v>
                </c:pt>
                <c:pt idx="2">
                  <c:v>Fairfield General Hospital (-)</c:v>
                </c:pt>
                <c:pt idx="3">
                  <c:v>Rochdale Infirmary (-)</c:v>
                </c:pt>
                <c:pt idx="4">
                  <c:v>Royal Oldham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Salford Royal (-)</c:v>
                </c:pt>
                <c:pt idx="2">
                  <c:v>Fairfield General Hospital (-)</c:v>
                </c:pt>
                <c:pt idx="3">
                  <c:v>Rochdale Infirmary (-)</c:v>
                </c:pt>
                <c:pt idx="4">
                  <c:v>Royal Oldham Hospital (-)</c:v>
                </c:pt>
              </c:strCache>
            </c:strRef>
          </c:cat>
          <c:val>
            <c:numRef>
              <c:f>Sheet1!$G$2:$G$6</c:f>
              <c:numCache>
                <c:formatCode>0.0;;</c:formatCode>
                <c:ptCount val="5"/>
                <c:pt idx="0">
                  <c:v>6.4893965349068914</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Salford Royal (-)</c:v>
                </c:pt>
                <c:pt idx="2">
                  <c:v>Fairfield General Hospital (-)</c:v>
                </c:pt>
                <c:pt idx="3">
                  <c:v>Rochdale Infirmary (-)</c:v>
                </c:pt>
                <c:pt idx="4">
                  <c:v>Royal Oldham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Salford Royal (-)</c:v>
                </c:pt>
                <c:pt idx="2">
                  <c:v>Fairfield General Hospital (-)</c:v>
                </c:pt>
                <c:pt idx="3">
                  <c:v>Rochdale Infirmary (-)</c:v>
                </c:pt>
                <c:pt idx="4">
                  <c:v>Royal Oldham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(58)</c:v>
                </c:pt>
                <c:pt idx="1">
                  <c:v>Salford Royal (-)</c:v>
                </c:pt>
                <c:pt idx="2">
                  <c:v>Fairfield General Hospital (-)</c:v>
                </c:pt>
                <c:pt idx="3">
                  <c:v>Rochdale Infirmary (-)</c:v>
                </c:pt>
                <c:pt idx="4">
                  <c:v>Royal Oldham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3.5106034650931086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Salford Royal (174)</c:v>
                </c:pt>
                <c:pt idx="2">
                  <c:v>Fairfield General Hospital (85)</c:v>
                </c:pt>
                <c:pt idx="3">
                  <c:v>Rochdale Infirmary (-)</c:v>
                </c:pt>
                <c:pt idx="4">
                  <c:v>Royal Oldham Hospital (103)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Salford Royal (174)</c:v>
                </c:pt>
                <c:pt idx="2">
                  <c:v>Fairfield General Hospital (85)</c:v>
                </c:pt>
                <c:pt idx="3">
                  <c:v>Rochdale Infirmary (-)</c:v>
                </c:pt>
                <c:pt idx="4">
                  <c:v>Royal Oldham Hospital (103)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Salford Royal (174)</c:v>
                </c:pt>
                <c:pt idx="2">
                  <c:v>Fairfield General Hospital (85)</c:v>
                </c:pt>
                <c:pt idx="3">
                  <c:v>Rochdale Infirmary (-)</c:v>
                </c:pt>
                <c:pt idx="4">
                  <c:v>Royal Oldham Hospital (103)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Salford Royal (174)</c:v>
                </c:pt>
                <c:pt idx="2">
                  <c:v>Fairfield General Hospital (85)</c:v>
                </c:pt>
                <c:pt idx="3">
                  <c:v>Rochdale Infirmary (-)</c:v>
                </c:pt>
                <c:pt idx="4">
                  <c:v>Royal Oldham Hospital (103)</c:v>
                </c:pt>
              </c:strCache>
            </c:strRef>
          </c:cat>
          <c:val>
            <c:numRef>
              <c:f>Sheet1!$G$2:$G$6</c:f>
              <c:numCache>
                <c:formatCode>0.0;;</c:formatCode>
                <c:ptCount val="5"/>
                <c:pt idx="0">
                  <c:v>9.1001658019540166</c:v>
                </c:pt>
                <c:pt idx="1">
                  <c:v>9.1331207388952755</c:v>
                </c:pt>
                <c:pt idx="2">
                  <c:v>9.2233764144734103</c:v>
                </c:pt>
                <c:pt idx="3">
                  <c:v>0</c:v>
                </c:pt>
                <c:pt idx="4">
                  <c:v>9.2223786732751787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Salford Royal (174)</c:v>
                </c:pt>
                <c:pt idx="2">
                  <c:v>Fairfield General Hospital (85)</c:v>
                </c:pt>
                <c:pt idx="3">
                  <c:v>Rochdale Infirmary (-)</c:v>
                </c:pt>
                <c:pt idx="4">
                  <c:v>Royal Oldham Hospital (103)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Salford Royal (174)</c:v>
                </c:pt>
                <c:pt idx="2">
                  <c:v>Fairfield General Hospital (85)</c:v>
                </c:pt>
                <c:pt idx="3">
                  <c:v>Rochdale Infirmary (-)</c:v>
                </c:pt>
                <c:pt idx="4">
                  <c:v>Royal Oldham Hospital (103)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(373)</c:v>
                </c:pt>
                <c:pt idx="1">
                  <c:v>Salford Royal (174)</c:v>
                </c:pt>
                <c:pt idx="2">
                  <c:v>Fairfield General Hospital (85)</c:v>
                </c:pt>
                <c:pt idx="3">
                  <c:v>Rochdale Infirmary (-)</c:v>
                </c:pt>
                <c:pt idx="4">
                  <c:v>Royal Oldham Hospital (103)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0.89983419804598341</c:v>
                </c:pt>
                <c:pt idx="1">
                  <c:v>0.86687926110472446</c:v>
                </c:pt>
                <c:pt idx="2">
                  <c:v>0.77662358552658972</c:v>
                </c:pt>
                <c:pt idx="3">
                  <c:v>0</c:v>
                </c:pt>
                <c:pt idx="4">
                  <c:v>0.77762132672482132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(274)</c:v>
                </c:pt>
                <c:pt idx="1">
                  <c:v>Salford Royal (130)</c:v>
                </c:pt>
                <c:pt idx="2">
                  <c:v>Fairfield General Hospital (61)</c:v>
                </c:pt>
                <c:pt idx="3">
                  <c:v>Rochdale Infirmary (-)</c:v>
                </c:pt>
                <c:pt idx="4">
                  <c:v>Royal Oldham Hospital (77)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(274)</c:v>
                </c:pt>
                <c:pt idx="1">
                  <c:v>Salford Royal (130)</c:v>
                </c:pt>
                <c:pt idx="2">
                  <c:v>Fairfield General Hospital (61)</c:v>
                </c:pt>
                <c:pt idx="3">
                  <c:v>Rochdale Infirmary (-)</c:v>
                </c:pt>
                <c:pt idx="4">
                  <c:v>Royal Oldham Hospital (77)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(274)</c:v>
                </c:pt>
                <c:pt idx="1">
                  <c:v>Salford Royal (130)</c:v>
                </c:pt>
                <c:pt idx="2">
                  <c:v>Fairfield General Hospital (61)</c:v>
                </c:pt>
                <c:pt idx="3">
                  <c:v>Rochdale Infirmary (-)</c:v>
                </c:pt>
                <c:pt idx="4">
                  <c:v>Royal Oldham Hospital (77)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(274)</c:v>
                </c:pt>
                <c:pt idx="1">
                  <c:v>Salford Royal (130)</c:v>
                </c:pt>
                <c:pt idx="2">
                  <c:v>Fairfield General Hospital (61)</c:v>
                </c:pt>
                <c:pt idx="3">
                  <c:v>Rochdale Infirmary (-)</c:v>
                </c:pt>
                <c:pt idx="4">
                  <c:v>Royal Oldham Hospital (77)</c:v>
                </c:pt>
              </c:strCache>
            </c:strRef>
          </c:cat>
          <c:val>
            <c:numRef>
              <c:f>Sheet1!$G$2:$G$6</c:f>
              <c:numCache>
                <c:formatCode>0.0;;</c:formatCode>
                <c:ptCount val="5"/>
                <c:pt idx="0">
                  <c:v>7.929132419682694</c:v>
                </c:pt>
                <c:pt idx="1">
                  <c:v>7.7285075450151544</c:v>
                </c:pt>
                <c:pt idx="2">
                  <c:v>8.509538956930589</c:v>
                </c:pt>
                <c:pt idx="3">
                  <c:v>0</c:v>
                </c:pt>
                <c:pt idx="4">
                  <c:v>7.9296600106069954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(274)</c:v>
                </c:pt>
                <c:pt idx="1">
                  <c:v>Salford Royal (130)</c:v>
                </c:pt>
                <c:pt idx="2">
                  <c:v>Fairfield General Hospital (61)</c:v>
                </c:pt>
                <c:pt idx="3">
                  <c:v>Rochdale Infirmary (-)</c:v>
                </c:pt>
                <c:pt idx="4">
                  <c:v>Royal Oldham Hospital (77)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(274)</c:v>
                </c:pt>
                <c:pt idx="1">
                  <c:v>Salford Royal (130)</c:v>
                </c:pt>
                <c:pt idx="2">
                  <c:v>Fairfield General Hospital (61)</c:v>
                </c:pt>
                <c:pt idx="3">
                  <c:v>Rochdale Infirmary (-)</c:v>
                </c:pt>
                <c:pt idx="4">
                  <c:v>Royal Oldham Hospital (77)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(274)</c:v>
                </c:pt>
                <c:pt idx="1">
                  <c:v>Salford Royal (130)</c:v>
                </c:pt>
                <c:pt idx="2">
                  <c:v>Fairfield General Hospital (61)</c:v>
                </c:pt>
                <c:pt idx="3">
                  <c:v>Rochdale Infirmary (-)</c:v>
                </c:pt>
                <c:pt idx="4">
                  <c:v>Royal Oldham Hospital (77)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2.070867580317306</c:v>
                </c:pt>
                <c:pt idx="1">
                  <c:v>2.2714924549848456</c:v>
                </c:pt>
                <c:pt idx="2">
                  <c:v>1.490461043069411</c:v>
                </c:pt>
                <c:pt idx="3">
                  <c:v>0</c:v>
                </c:pt>
                <c:pt idx="4">
                  <c:v>2.0703399893930046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Salford Royal (98)</c:v>
                </c:pt>
                <c:pt idx="2">
                  <c:v>Fairfield General Hospital (41)</c:v>
                </c:pt>
                <c:pt idx="3">
                  <c:v>Rochdale Infirmary (-)</c:v>
                </c:pt>
                <c:pt idx="4">
                  <c:v>Royal Oldham Hospital (57)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Salford Royal (98)</c:v>
                </c:pt>
                <c:pt idx="2">
                  <c:v>Fairfield General Hospital (41)</c:v>
                </c:pt>
                <c:pt idx="3">
                  <c:v>Rochdale Infirmary (-)</c:v>
                </c:pt>
                <c:pt idx="4">
                  <c:v>Royal Oldham Hospital (57)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Salford Royal (98)</c:v>
                </c:pt>
                <c:pt idx="2">
                  <c:v>Fairfield General Hospital (41)</c:v>
                </c:pt>
                <c:pt idx="3">
                  <c:v>Rochdale Infirmary (-)</c:v>
                </c:pt>
                <c:pt idx="4">
                  <c:v>Royal Oldham Hospital (57)</c:v>
                </c:pt>
              </c:strCache>
            </c:strRef>
          </c:cat>
          <c:val>
            <c:numRef>
              <c:f>Sheet1!$F$2:$F$6</c:f>
              <c:numCache>
                <c:formatCode>0.0;;</c:formatCode>
                <c:ptCount val="5"/>
                <c:pt idx="0">
                  <c:v>0</c:v>
                </c:pt>
                <c:pt idx="1">
                  <c:v>7.0974531716367419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Salford Royal (98)</c:v>
                </c:pt>
                <c:pt idx="2">
                  <c:v>Fairfield General Hospital (41)</c:v>
                </c:pt>
                <c:pt idx="3">
                  <c:v>Rochdale Infirmary (-)</c:v>
                </c:pt>
                <c:pt idx="4">
                  <c:v>Royal Oldham Hospital (57)</c:v>
                </c:pt>
              </c:strCache>
            </c:strRef>
          </c:cat>
          <c:val>
            <c:numRef>
              <c:f>Sheet1!$G$2:$G$6</c:f>
              <c:numCache>
                <c:formatCode>0.0;;</c:formatCode>
                <c:ptCount val="5"/>
                <c:pt idx="0">
                  <c:v>7.466062642952533</c:v>
                </c:pt>
                <c:pt idx="1">
                  <c:v>0</c:v>
                </c:pt>
                <c:pt idx="2">
                  <c:v>7.8770961344830397</c:v>
                </c:pt>
                <c:pt idx="3">
                  <c:v>0</c:v>
                </c:pt>
                <c:pt idx="4">
                  <c:v>7.5676071066213471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Salford Royal (98)</c:v>
                </c:pt>
                <c:pt idx="2">
                  <c:v>Fairfield General Hospital (41)</c:v>
                </c:pt>
                <c:pt idx="3">
                  <c:v>Rochdale Infirmary (-)</c:v>
                </c:pt>
                <c:pt idx="4">
                  <c:v>Royal Oldham Hospital (57)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Salford Royal (98)</c:v>
                </c:pt>
                <c:pt idx="2">
                  <c:v>Fairfield General Hospital (41)</c:v>
                </c:pt>
                <c:pt idx="3">
                  <c:v>Rochdale Infirmary (-)</c:v>
                </c:pt>
                <c:pt idx="4">
                  <c:v>Royal Oldham Hospital (57)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(204)</c:v>
                </c:pt>
                <c:pt idx="1">
                  <c:v>Salford Royal (98)</c:v>
                </c:pt>
                <c:pt idx="2">
                  <c:v>Fairfield General Hospital (41)</c:v>
                </c:pt>
                <c:pt idx="3">
                  <c:v>Rochdale Infirmary (-)</c:v>
                </c:pt>
                <c:pt idx="4">
                  <c:v>Royal Oldham Hospital (57)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2.533937357047467</c:v>
                </c:pt>
                <c:pt idx="1">
                  <c:v>2.9025468283632581</c:v>
                </c:pt>
                <c:pt idx="2">
                  <c:v>2.1229038655169603</c:v>
                </c:pt>
                <c:pt idx="3">
                  <c:v>0</c:v>
                </c:pt>
                <c:pt idx="4">
                  <c:v>2.4323928933786529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Salford Royal (68)</c:v>
                </c:pt>
                <c:pt idx="2">
                  <c:v>Fairfield General Hospital (-)</c:v>
                </c:pt>
                <c:pt idx="3">
                  <c:v>Rochdale Infirmary (-)</c:v>
                </c:pt>
                <c:pt idx="4">
                  <c:v>Royal Oldham Hospital (32)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Salford Royal (68)</c:v>
                </c:pt>
                <c:pt idx="2">
                  <c:v>Fairfield General Hospital (-)</c:v>
                </c:pt>
                <c:pt idx="3">
                  <c:v>Rochdale Infirmary (-)</c:v>
                </c:pt>
                <c:pt idx="4">
                  <c:v>Royal Oldham Hospital (32)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Salford Royal (68)</c:v>
                </c:pt>
                <c:pt idx="2">
                  <c:v>Fairfield General Hospital (-)</c:v>
                </c:pt>
                <c:pt idx="3">
                  <c:v>Rochdale Infirmary (-)</c:v>
                </c:pt>
                <c:pt idx="4">
                  <c:v>Royal Oldham Hospital (32)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Salford Royal (68)</c:v>
                </c:pt>
                <c:pt idx="2">
                  <c:v>Fairfield General Hospital (-)</c:v>
                </c:pt>
                <c:pt idx="3">
                  <c:v>Rochdale Infirmary (-)</c:v>
                </c:pt>
                <c:pt idx="4">
                  <c:v>Royal Oldham Hospital (32)</c:v>
                </c:pt>
              </c:strCache>
            </c:strRef>
          </c:cat>
          <c:val>
            <c:numRef>
              <c:f>Sheet1!$G$2:$G$6</c:f>
              <c:numCache>
                <c:formatCode>0.0;;</c:formatCode>
                <c:ptCount val="5"/>
                <c:pt idx="0">
                  <c:v>8.4067216624783061</c:v>
                </c:pt>
                <c:pt idx="1">
                  <c:v>8.5729825019947459</c:v>
                </c:pt>
                <c:pt idx="2">
                  <c:v>0</c:v>
                </c:pt>
                <c:pt idx="3">
                  <c:v>0</c:v>
                </c:pt>
                <c:pt idx="4">
                  <c:v>7.0417910482228478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Salford Royal (68)</c:v>
                </c:pt>
                <c:pt idx="2">
                  <c:v>Fairfield General Hospital (-)</c:v>
                </c:pt>
                <c:pt idx="3">
                  <c:v>Rochdale Infirmary (-)</c:v>
                </c:pt>
                <c:pt idx="4">
                  <c:v>Royal Oldham Hospital (32)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Salford Royal (68)</c:v>
                </c:pt>
                <c:pt idx="2">
                  <c:v>Fairfield General Hospital (-)</c:v>
                </c:pt>
                <c:pt idx="3">
                  <c:v>Rochdale Infirmary (-)</c:v>
                </c:pt>
                <c:pt idx="4">
                  <c:v>Royal Oldham Hospital (32)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(131)</c:v>
                </c:pt>
                <c:pt idx="1">
                  <c:v>Salford Royal (68)</c:v>
                </c:pt>
                <c:pt idx="2">
                  <c:v>Fairfield General Hospital (-)</c:v>
                </c:pt>
                <c:pt idx="3">
                  <c:v>Rochdale Infirmary (-)</c:v>
                </c:pt>
                <c:pt idx="4">
                  <c:v>Royal Oldham Hospital (32)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1.5932783375216939</c:v>
                </c:pt>
                <c:pt idx="1">
                  <c:v>1.4270174980052541</c:v>
                </c:pt>
                <c:pt idx="2">
                  <c:v>0</c:v>
                </c:pt>
                <c:pt idx="3">
                  <c:v>0</c:v>
                </c:pt>
                <c:pt idx="4">
                  <c:v>2.9582089517771522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Salford Royal (75)</c:v>
                </c:pt>
                <c:pt idx="2">
                  <c:v>Fairfield General Hospital (43)</c:v>
                </c:pt>
                <c:pt idx="3">
                  <c:v>Rochdale Infirmary (-)</c:v>
                </c:pt>
                <c:pt idx="4">
                  <c:v>Royal Oldham Hospital (51)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Salford Royal (75)</c:v>
                </c:pt>
                <c:pt idx="2">
                  <c:v>Fairfield General Hospital (43)</c:v>
                </c:pt>
                <c:pt idx="3">
                  <c:v>Rochdale Infirmary (-)</c:v>
                </c:pt>
                <c:pt idx="4">
                  <c:v>Royal Oldham Hospital (51)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Salford Royal (75)</c:v>
                </c:pt>
                <c:pt idx="2">
                  <c:v>Fairfield General Hospital (43)</c:v>
                </c:pt>
                <c:pt idx="3">
                  <c:v>Rochdale Infirmary (-)</c:v>
                </c:pt>
                <c:pt idx="4">
                  <c:v>Royal Oldham Hospital (51)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Salford Royal (75)</c:v>
                </c:pt>
                <c:pt idx="2">
                  <c:v>Fairfield General Hospital (43)</c:v>
                </c:pt>
                <c:pt idx="3">
                  <c:v>Rochdale Infirmary (-)</c:v>
                </c:pt>
                <c:pt idx="4">
                  <c:v>Royal Oldham Hospital (51)</c:v>
                </c:pt>
              </c:strCache>
            </c:strRef>
          </c:cat>
          <c:val>
            <c:numRef>
              <c:f>Sheet1!$G$2:$G$6</c:f>
              <c:numCache>
                <c:formatCode>0.0;;</c:formatCode>
                <c:ptCount val="5"/>
                <c:pt idx="0">
                  <c:v>6.2529051526825388</c:v>
                </c:pt>
                <c:pt idx="1">
                  <c:v>6.7031138555067269</c:v>
                </c:pt>
                <c:pt idx="2">
                  <c:v>6.556389123435685</c:v>
                </c:pt>
                <c:pt idx="3">
                  <c:v>0</c:v>
                </c:pt>
                <c:pt idx="4">
                  <c:v>5.8050854204299691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Salford Royal (75)</c:v>
                </c:pt>
                <c:pt idx="2">
                  <c:v>Fairfield General Hospital (43)</c:v>
                </c:pt>
                <c:pt idx="3">
                  <c:v>Rochdale Infirmary (-)</c:v>
                </c:pt>
                <c:pt idx="4">
                  <c:v>Royal Oldham Hospital (51)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Salford Royal (75)</c:v>
                </c:pt>
                <c:pt idx="2">
                  <c:v>Fairfield General Hospital (43)</c:v>
                </c:pt>
                <c:pt idx="3">
                  <c:v>Rochdale Infirmary (-)</c:v>
                </c:pt>
                <c:pt idx="4">
                  <c:v>Royal Oldham Hospital (51)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Salford Royal (75)</c:v>
                </c:pt>
                <c:pt idx="2">
                  <c:v>Fairfield General Hospital (43)</c:v>
                </c:pt>
                <c:pt idx="3">
                  <c:v>Rochdale Infirmary (-)</c:v>
                </c:pt>
                <c:pt idx="4">
                  <c:v>Royal Oldham Hospital (51)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3.7470948473174612</c:v>
                </c:pt>
                <c:pt idx="1">
                  <c:v>3.2968861444932731</c:v>
                </c:pt>
                <c:pt idx="2">
                  <c:v>3.443610876564315</c:v>
                </c:pt>
                <c:pt idx="3">
                  <c:v>0</c:v>
                </c:pt>
                <c:pt idx="4">
                  <c:v>4.1949145795700309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(344)</c:v>
                </c:pt>
                <c:pt idx="1">
                  <c:v>Salford Royal (161)</c:v>
                </c:pt>
                <c:pt idx="2">
                  <c:v>Fairfield General Hospital (77)</c:v>
                </c:pt>
                <c:pt idx="3">
                  <c:v>Rochdale Infirmary (-)</c:v>
                </c:pt>
                <c:pt idx="4">
                  <c:v>Royal Oldham Hospital (97)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(344)</c:v>
                </c:pt>
                <c:pt idx="1">
                  <c:v>Salford Royal (161)</c:v>
                </c:pt>
                <c:pt idx="2">
                  <c:v>Fairfield General Hospital (77)</c:v>
                </c:pt>
                <c:pt idx="3">
                  <c:v>Rochdale Infirmary (-)</c:v>
                </c:pt>
                <c:pt idx="4">
                  <c:v>Royal Oldham Hospital (97)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(344)</c:v>
                </c:pt>
                <c:pt idx="1">
                  <c:v>Salford Royal (161)</c:v>
                </c:pt>
                <c:pt idx="2">
                  <c:v>Fairfield General Hospital (77)</c:v>
                </c:pt>
                <c:pt idx="3">
                  <c:v>Rochdale Infirmary (-)</c:v>
                </c:pt>
                <c:pt idx="4">
                  <c:v>Royal Oldham Hospital (97)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(344)</c:v>
                </c:pt>
                <c:pt idx="1">
                  <c:v>Salford Royal (161)</c:v>
                </c:pt>
                <c:pt idx="2">
                  <c:v>Fairfield General Hospital (77)</c:v>
                </c:pt>
                <c:pt idx="3">
                  <c:v>Rochdale Infirmary (-)</c:v>
                </c:pt>
                <c:pt idx="4">
                  <c:v>Royal Oldham Hospital (97)</c:v>
                </c:pt>
              </c:strCache>
            </c:strRef>
          </c:cat>
          <c:val>
            <c:numRef>
              <c:f>Sheet1!$G$2:$G$6</c:f>
              <c:numCache>
                <c:formatCode>0.0;;</c:formatCode>
                <c:ptCount val="5"/>
                <c:pt idx="0">
                  <c:v>9.4132464432353515</c:v>
                </c:pt>
                <c:pt idx="1">
                  <c:v>9.330432447481666</c:v>
                </c:pt>
                <c:pt idx="2">
                  <c:v>0</c:v>
                </c:pt>
                <c:pt idx="3">
                  <c:v>0</c:v>
                </c:pt>
                <c:pt idx="4">
                  <c:v>9.3460463436903574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(344)</c:v>
                </c:pt>
                <c:pt idx="1">
                  <c:v>Salford Royal (161)</c:v>
                </c:pt>
                <c:pt idx="2">
                  <c:v>Fairfield General Hospital (77)</c:v>
                </c:pt>
                <c:pt idx="3">
                  <c:v>Rochdale Infirmary (-)</c:v>
                </c:pt>
                <c:pt idx="4">
                  <c:v>Royal Oldham Hospital (97)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(344)</c:v>
                </c:pt>
                <c:pt idx="1">
                  <c:v>Salford Royal (161)</c:v>
                </c:pt>
                <c:pt idx="2">
                  <c:v>Fairfield General Hospital (77)</c:v>
                </c:pt>
                <c:pt idx="3">
                  <c:v>Rochdale Infirmary (-)</c:v>
                </c:pt>
                <c:pt idx="4">
                  <c:v>Royal Oldham Hospital (97)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(344)</c:v>
                </c:pt>
                <c:pt idx="1">
                  <c:v>Salford Royal (161)</c:v>
                </c:pt>
                <c:pt idx="2">
                  <c:v>Fairfield General Hospital (77)</c:v>
                </c:pt>
                <c:pt idx="3">
                  <c:v>Rochdale Infirmary (-)</c:v>
                </c:pt>
                <c:pt idx="4">
                  <c:v>Royal Oldham Hospital (97)</c:v>
                </c:pt>
              </c:strCache>
            </c:strRef>
          </c:cat>
          <c:val>
            <c:numRef>
              <c:f>Sheet1!$J$2:$J$6</c:f>
              <c:numCache>
                <c:formatCode>0.0;;</c:formatCode>
                <c:ptCount val="5"/>
                <c:pt idx="0">
                  <c:v>0</c:v>
                </c:pt>
                <c:pt idx="1">
                  <c:v>0</c:v>
                </c:pt>
                <c:pt idx="2">
                  <c:v>9.8842987225788512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0.58675355676464847</c:v>
                </c:pt>
                <c:pt idx="1">
                  <c:v>0.669567552518334</c:v>
                </c:pt>
                <c:pt idx="2">
                  <c:v>0.11570127742114877</c:v>
                </c:pt>
                <c:pt idx="3">
                  <c:v>0</c:v>
                </c:pt>
                <c:pt idx="4">
                  <c:v>0.65395365630964264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(170)</c:v>
                </c:pt>
                <c:pt idx="2">
                  <c:v>Fairfield General Hospital (74)</c:v>
                </c:pt>
                <c:pt idx="3">
                  <c:v>Rochdale Infirmary (-)</c:v>
                </c:pt>
                <c:pt idx="4">
                  <c:v>Royal Oldham Hospital (98)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(170)</c:v>
                </c:pt>
                <c:pt idx="2">
                  <c:v>Fairfield General Hospital (74)</c:v>
                </c:pt>
                <c:pt idx="3">
                  <c:v>Rochdale Infirmary (-)</c:v>
                </c:pt>
                <c:pt idx="4">
                  <c:v>Royal Oldham Hospital (98)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(170)</c:v>
                </c:pt>
                <c:pt idx="2">
                  <c:v>Fairfield General Hospital (74)</c:v>
                </c:pt>
                <c:pt idx="3">
                  <c:v>Rochdale Infirmary (-)</c:v>
                </c:pt>
                <c:pt idx="4">
                  <c:v>Royal Oldham Hospital (98)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(170)</c:v>
                </c:pt>
                <c:pt idx="2">
                  <c:v>Fairfield General Hospital (74)</c:v>
                </c:pt>
                <c:pt idx="3">
                  <c:v>Rochdale Infirmary (-)</c:v>
                </c:pt>
                <c:pt idx="4">
                  <c:v>Royal Oldham Hospital (98)</c:v>
                </c:pt>
              </c:strCache>
            </c:strRef>
          </c:cat>
          <c:val>
            <c:numRef>
              <c:f>Sheet1!$G$2:$G$6</c:f>
              <c:numCache>
                <c:formatCode>0.0;;</c:formatCode>
                <c:ptCount val="5"/>
                <c:pt idx="0">
                  <c:v>8.5813411242778521</c:v>
                </c:pt>
                <c:pt idx="1">
                  <c:v>8.5630642735235192</c:v>
                </c:pt>
                <c:pt idx="2">
                  <c:v>8.6563647793450844</c:v>
                </c:pt>
                <c:pt idx="3">
                  <c:v>0</c:v>
                </c:pt>
                <c:pt idx="4">
                  <c:v>8.7645589310622007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(170)</c:v>
                </c:pt>
                <c:pt idx="2">
                  <c:v>Fairfield General Hospital (74)</c:v>
                </c:pt>
                <c:pt idx="3">
                  <c:v>Rochdale Infirmary (-)</c:v>
                </c:pt>
                <c:pt idx="4">
                  <c:v>Royal Oldham Hospital (98)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(170)</c:v>
                </c:pt>
                <c:pt idx="2">
                  <c:v>Fairfield General Hospital (74)</c:v>
                </c:pt>
                <c:pt idx="3">
                  <c:v>Rochdale Infirmary (-)</c:v>
                </c:pt>
                <c:pt idx="4">
                  <c:v>Royal Oldham Hospital (98)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(170)</c:v>
                </c:pt>
                <c:pt idx="2">
                  <c:v>Fairfield General Hospital (74)</c:v>
                </c:pt>
                <c:pt idx="3">
                  <c:v>Rochdale Infirmary (-)</c:v>
                </c:pt>
                <c:pt idx="4">
                  <c:v>Royal Oldham Hospital (98)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1.4186588757221479</c:v>
                </c:pt>
                <c:pt idx="1">
                  <c:v>1.4369357264764808</c:v>
                </c:pt>
                <c:pt idx="2">
                  <c:v>1.3436352206549156</c:v>
                </c:pt>
                <c:pt idx="3">
                  <c:v>0</c:v>
                </c:pt>
                <c:pt idx="4">
                  <c:v>1.2354410689377993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(173)</c:v>
                </c:pt>
                <c:pt idx="2">
                  <c:v>Fairfield General Hospital (86)</c:v>
                </c:pt>
                <c:pt idx="3">
                  <c:v>Rochdale Infirmary (-)</c:v>
                </c:pt>
                <c:pt idx="4">
                  <c:v>Royal Oldham Hospital (107)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(173)</c:v>
                </c:pt>
                <c:pt idx="2">
                  <c:v>Fairfield General Hospital (86)</c:v>
                </c:pt>
                <c:pt idx="3">
                  <c:v>Rochdale Infirmary (-)</c:v>
                </c:pt>
                <c:pt idx="4">
                  <c:v>Royal Oldham Hospital (107)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(173)</c:v>
                </c:pt>
                <c:pt idx="2">
                  <c:v>Fairfield General Hospital (86)</c:v>
                </c:pt>
                <c:pt idx="3">
                  <c:v>Rochdale Infirmary (-)</c:v>
                </c:pt>
                <c:pt idx="4">
                  <c:v>Royal Oldham Hospital (107)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(173)</c:v>
                </c:pt>
                <c:pt idx="2">
                  <c:v>Fairfield General Hospital (86)</c:v>
                </c:pt>
                <c:pt idx="3">
                  <c:v>Rochdale Infirmary (-)</c:v>
                </c:pt>
                <c:pt idx="4">
                  <c:v>Royal Oldham Hospital (107)</c:v>
                </c:pt>
              </c:strCache>
            </c:strRef>
          </c:cat>
          <c:val>
            <c:numRef>
              <c:f>Sheet1!$G$2:$G$6</c:f>
              <c:numCache>
                <c:formatCode>0.0;;</c:formatCode>
                <c:ptCount val="5"/>
                <c:pt idx="0">
                  <c:v>9.0579242460246583</c:v>
                </c:pt>
                <c:pt idx="1">
                  <c:v>9.0713077127631436</c:v>
                </c:pt>
                <c:pt idx="2">
                  <c:v>9.0623731540327288</c:v>
                </c:pt>
                <c:pt idx="3">
                  <c:v>0</c:v>
                </c:pt>
                <c:pt idx="4">
                  <c:v>9.2727064952585554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(173)</c:v>
                </c:pt>
                <c:pt idx="2">
                  <c:v>Fairfield General Hospital (86)</c:v>
                </c:pt>
                <c:pt idx="3">
                  <c:v>Rochdale Infirmary (-)</c:v>
                </c:pt>
                <c:pt idx="4">
                  <c:v>Royal Oldham Hospital (107)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(173)</c:v>
                </c:pt>
                <c:pt idx="2">
                  <c:v>Fairfield General Hospital (86)</c:v>
                </c:pt>
                <c:pt idx="3">
                  <c:v>Rochdale Infirmary (-)</c:v>
                </c:pt>
                <c:pt idx="4">
                  <c:v>Royal Oldham Hospital (107)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(173)</c:v>
                </c:pt>
                <c:pt idx="2">
                  <c:v>Fairfield General Hospital (86)</c:v>
                </c:pt>
                <c:pt idx="3">
                  <c:v>Rochdale Infirmary (-)</c:v>
                </c:pt>
                <c:pt idx="4">
                  <c:v>Royal Oldham Hospital (107)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0.94207575397534171</c:v>
                </c:pt>
                <c:pt idx="1">
                  <c:v>0.92869228723685637</c:v>
                </c:pt>
                <c:pt idx="2">
                  <c:v>0.93762684596727119</c:v>
                </c:pt>
                <c:pt idx="3">
                  <c:v>0</c:v>
                </c:pt>
                <c:pt idx="4">
                  <c:v>0.72729350474144461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Salford Royal (166)</c:v>
                </c:pt>
                <c:pt idx="2">
                  <c:v>Fairfield General Hospital (83)</c:v>
                </c:pt>
                <c:pt idx="3">
                  <c:v>Rochdale Infirmary (-)</c:v>
                </c:pt>
                <c:pt idx="4">
                  <c:v>Royal Oldham Hospital (105)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Salford Royal (166)</c:v>
                </c:pt>
                <c:pt idx="2">
                  <c:v>Fairfield General Hospital (83)</c:v>
                </c:pt>
                <c:pt idx="3">
                  <c:v>Rochdale Infirmary (-)</c:v>
                </c:pt>
                <c:pt idx="4">
                  <c:v>Royal Oldham Hospital (105)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Salford Royal (166)</c:v>
                </c:pt>
                <c:pt idx="2">
                  <c:v>Fairfield General Hospital (83)</c:v>
                </c:pt>
                <c:pt idx="3">
                  <c:v>Rochdale Infirmary (-)</c:v>
                </c:pt>
                <c:pt idx="4">
                  <c:v>Royal Oldham Hospital (105)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Salford Royal (166)</c:v>
                </c:pt>
                <c:pt idx="2">
                  <c:v>Fairfield General Hospital (83)</c:v>
                </c:pt>
                <c:pt idx="3">
                  <c:v>Rochdale Infirmary (-)</c:v>
                </c:pt>
                <c:pt idx="4">
                  <c:v>Royal Oldham Hospital (105)</c:v>
                </c:pt>
              </c:strCache>
            </c:strRef>
          </c:cat>
          <c:val>
            <c:numRef>
              <c:f>Sheet1!$G$2:$G$6</c:f>
              <c:numCache>
                <c:formatCode>0.0;;</c:formatCode>
                <c:ptCount val="5"/>
                <c:pt idx="0">
                  <c:v>8.7703123204981992</c:v>
                </c:pt>
                <c:pt idx="1">
                  <c:v>8.9699813519446288</c:v>
                </c:pt>
                <c:pt idx="2">
                  <c:v>8.4860773987587432</c:v>
                </c:pt>
                <c:pt idx="3">
                  <c:v>0</c:v>
                </c:pt>
                <c:pt idx="4">
                  <c:v>9.065258260163688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Salford Royal (166)</c:v>
                </c:pt>
                <c:pt idx="2">
                  <c:v>Fairfield General Hospital (83)</c:v>
                </c:pt>
                <c:pt idx="3">
                  <c:v>Rochdale Infirmary (-)</c:v>
                </c:pt>
                <c:pt idx="4">
                  <c:v>Royal Oldham Hospital (105)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Salford Royal (166)</c:v>
                </c:pt>
                <c:pt idx="2">
                  <c:v>Fairfield General Hospital (83)</c:v>
                </c:pt>
                <c:pt idx="3">
                  <c:v>Rochdale Infirmary (-)</c:v>
                </c:pt>
                <c:pt idx="4">
                  <c:v>Royal Oldham Hospital (105)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(365)</c:v>
                </c:pt>
                <c:pt idx="1">
                  <c:v>Salford Royal (166)</c:v>
                </c:pt>
                <c:pt idx="2">
                  <c:v>Fairfield General Hospital (83)</c:v>
                </c:pt>
                <c:pt idx="3">
                  <c:v>Rochdale Infirmary (-)</c:v>
                </c:pt>
                <c:pt idx="4">
                  <c:v>Royal Oldham Hospital (105)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1.2296876795018008</c:v>
                </c:pt>
                <c:pt idx="1">
                  <c:v>1.0300186480553712</c:v>
                </c:pt>
                <c:pt idx="2">
                  <c:v>1.5139226012412568</c:v>
                </c:pt>
                <c:pt idx="3">
                  <c:v>0</c:v>
                </c:pt>
                <c:pt idx="4">
                  <c:v>0.93474173983631204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(354)</c:v>
                </c:pt>
                <c:pt idx="1">
                  <c:v>Salford Royal (166)</c:v>
                </c:pt>
                <c:pt idx="2">
                  <c:v>Fairfield General Hospital (78)</c:v>
                </c:pt>
                <c:pt idx="3">
                  <c:v>Rochdale Infirmary (-)</c:v>
                </c:pt>
                <c:pt idx="4">
                  <c:v>Royal Oldham Hospital (99)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(354)</c:v>
                </c:pt>
                <c:pt idx="1">
                  <c:v>Salford Royal (166)</c:v>
                </c:pt>
                <c:pt idx="2">
                  <c:v>Fairfield General Hospital (78)</c:v>
                </c:pt>
                <c:pt idx="3">
                  <c:v>Rochdale Infirmary (-)</c:v>
                </c:pt>
                <c:pt idx="4">
                  <c:v>Royal Oldham Hospital (99)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(354)</c:v>
                </c:pt>
                <c:pt idx="1">
                  <c:v>Salford Royal (166)</c:v>
                </c:pt>
                <c:pt idx="2">
                  <c:v>Fairfield General Hospital (78)</c:v>
                </c:pt>
                <c:pt idx="3">
                  <c:v>Rochdale Infirmary (-)</c:v>
                </c:pt>
                <c:pt idx="4">
                  <c:v>Royal Oldham Hospital (99)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(354)</c:v>
                </c:pt>
                <c:pt idx="1">
                  <c:v>Salford Royal (166)</c:v>
                </c:pt>
                <c:pt idx="2">
                  <c:v>Fairfield General Hospital (78)</c:v>
                </c:pt>
                <c:pt idx="3">
                  <c:v>Rochdale Infirmary (-)</c:v>
                </c:pt>
                <c:pt idx="4">
                  <c:v>Royal Oldham Hospital (99)</c:v>
                </c:pt>
              </c:strCache>
            </c:strRef>
          </c:cat>
          <c:val>
            <c:numRef>
              <c:f>Sheet1!$G$2:$G$6</c:f>
              <c:numCache>
                <c:formatCode>0.0;;</c:formatCode>
                <c:ptCount val="5"/>
                <c:pt idx="0">
                  <c:v>8.6719713531126654</c:v>
                </c:pt>
                <c:pt idx="1">
                  <c:v>8.516788781282326</c:v>
                </c:pt>
                <c:pt idx="2">
                  <c:v>8.8413748867234201</c:v>
                </c:pt>
                <c:pt idx="3">
                  <c:v>0</c:v>
                </c:pt>
                <c:pt idx="4">
                  <c:v>8.8446905453570643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(354)</c:v>
                </c:pt>
                <c:pt idx="1">
                  <c:v>Salford Royal (166)</c:v>
                </c:pt>
                <c:pt idx="2">
                  <c:v>Fairfield General Hospital (78)</c:v>
                </c:pt>
                <c:pt idx="3">
                  <c:v>Rochdale Infirmary (-)</c:v>
                </c:pt>
                <c:pt idx="4">
                  <c:v>Royal Oldham Hospital (99)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(354)</c:v>
                </c:pt>
                <c:pt idx="1">
                  <c:v>Salford Royal (166)</c:v>
                </c:pt>
                <c:pt idx="2">
                  <c:v>Fairfield General Hospital (78)</c:v>
                </c:pt>
                <c:pt idx="3">
                  <c:v>Rochdale Infirmary (-)</c:v>
                </c:pt>
                <c:pt idx="4">
                  <c:v>Royal Oldham Hospital (99)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(354)</c:v>
                </c:pt>
                <c:pt idx="1">
                  <c:v>Salford Royal (166)</c:v>
                </c:pt>
                <c:pt idx="2">
                  <c:v>Fairfield General Hospital (78)</c:v>
                </c:pt>
                <c:pt idx="3">
                  <c:v>Rochdale Infirmary (-)</c:v>
                </c:pt>
                <c:pt idx="4">
                  <c:v>Royal Oldham Hospital (99)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1.3280286468873346</c:v>
                </c:pt>
                <c:pt idx="1">
                  <c:v>1.483211218717674</c:v>
                </c:pt>
                <c:pt idx="2">
                  <c:v>1.1586251132765799</c:v>
                </c:pt>
                <c:pt idx="3">
                  <c:v>0</c:v>
                </c:pt>
                <c:pt idx="4">
                  <c:v>1.1553094546429357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Salford Royal (175)</c:v>
                </c:pt>
                <c:pt idx="2">
                  <c:v>Fairfield General Hospital (86)</c:v>
                </c:pt>
                <c:pt idx="3">
                  <c:v>Rochdale Infirmary (-)</c:v>
                </c:pt>
                <c:pt idx="4">
                  <c:v>Royal Oldham Hospital (107)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Salford Royal (175)</c:v>
                </c:pt>
                <c:pt idx="2">
                  <c:v>Fairfield General Hospital (86)</c:v>
                </c:pt>
                <c:pt idx="3">
                  <c:v>Rochdale Infirmary (-)</c:v>
                </c:pt>
                <c:pt idx="4">
                  <c:v>Royal Oldham Hospital (107)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Salford Royal (175)</c:v>
                </c:pt>
                <c:pt idx="2">
                  <c:v>Fairfield General Hospital (86)</c:v>
                </c:pt>
                <c:pt idx="3">
                  <c:v>Rochdale Infirmary (-)</c:v>
                </c:pt>
                <c:pt idx="4">
                  <c:v>Royal Oldham Hospital (107)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Salford Royal (175)</c:v>
                </c:pt>
                <c:pt idx="2">
                  <c:v>Fairfield General Hospital (86)</c:v>
                </c:pt>
                <c:pt idx="3">
                  <c:v>Rochdale Infirmary (-)</c:v>
                </c:pt>
                <c:pt idx="4">
                  <c:v>Royal Oldham Hospital (107)</c:v>
                </c:pt>
              </c:strCache>
            </c:strRef>
          </c:cat>
          <c:val>
            <c:numRef>
              <c:f>Sheet1!$G$2:$G$6</c:f>
              <c:numCache>
                <c:formatCode>0.0;;</c:formatCode>
                <c:ptCount val="5"/>
                <c:pt idx="0">
                  <c:v>8.9757795578188908</c:v>
                </c:pt>
                <c:pt idx="1">
                  <c:v>8.8935476363844241</c:v>
                </c:pt>
                <c:pt idx="2">
                  <c:v>0</c:v>
                </c:pt>
                <c:pt idx="3">
                  <c:v>0</c:v>
                </c:pt>
                <c:pt idx="4">
                  <c:v>8.9795377610182747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Salford Royal (175)</c:v>
                </c:pt>
                <c:pt idx="2">
                  <c:v>Fairfield General Hospital (86)</c:v>
                </c:pt>
                <c:pt idx="3">
                  <c:v>Rochdale Infirmary (-)</c:v>
                </c:pt>
                <c:pt idx="4">
                  <c:v>Royal Oldham Hospital (107)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Salford Royal (175)</c:v>
                </c:pt>
                <c:pt idx="2">
                  <c:v>Fairfield General Hospital (86)</c:v>
                </c:pt>
                <c:pt idx="3">
                  <c:v>Rochdale Infirmary (-)</c:v>
                </c:pt>
                <c:pt idx="4">
                  <c:v>Royal Oldham Hospital (107)</c:v>
                </c:pt>
              </c:strCache>
            </c:strRef>
          </c:cat>
          <c:val>
            <c:numRef>
              <c:f>Sheet1!$I$2:$I$6</c:f>
              <c:numCache>
                <c:formatCode>0.0;;</c:formatCode>
                <c:ptCount val="5"/>
                <c:pt idx="0">
                  <c:v>0</c:v>
                </c:pt>
                <c:pt idx="1">
                  <c:v>0</c:v>
                </c:pt>
                <c:pt idx="2">
                  <c:v>9.4700546958951222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(379)</c:v>
                </c:pt>
                <c:pt idx="1">
                  <c:v>Salford Royal (175)</c:v>
                </c:pt>
                <c:pt idx="2">
                  <c:v>Fairfield General Hospital (86)</c:v>
                </c:pt>
                <c:pt idx="3">
                  <c:v>Rochdale Infirmary (-)</c:v>
                </c:pt>
                <c:pt idx="4">
                  <c:v>Royal Oldham Hospital (107)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1.0242204421811092</c:v>
                </c:pt>
                <c:pt idx="1">
                  <c:v>1.1064523636155759</c:v>
                </c:pt>
                <c:pt idx="2">
                  <c:v>0.52994530410487783</c:v>
                </c:pt>
                <c:pt idx="3">
                  <c:v>0</c:v>
                </c:pt>
                <c:pt idx="4">
                  <c:v>1.0204622389817253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(167)</c:v>
                </c:pt>
                <c:pt idx="2">
                  <c:v>Fairfield General Hospital (81)</c:v>
                </c:pt>
                <c:pt idx="3">
                  <c:v>Rochdale Infirmary (-)</c:v>
                </c:pt>
                <c:pt idx="4">
                  <c:v>Royal Oldham Hospital (103)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(167)</c:v>
                </c:pt>
                <c:pt idx="2">
                  <c:v>Fairfield General Hospital (81)</c:v>
                </c:pt>
                <c:pt idx="3">
                  <c:v>Rochdale Infirmary (-)</c:v>
                </c:pt>
                <c:pt idx="4">
                  <c:v>Royal Oldham Hospital (103)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(167)</c:v>
                </c:pt>
                <c:pt idx="2">
                  <c:v>Fairfield General Hospital (81)</c:v>
                </c:pt>
                <c:pt idx="3">
                  <c:v>Rochdale Infirmary (-)</c:v>
                </c:pt>
                <c:pt idx="4">
                  <c:v>Royal Oldham Hospital (103)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(167)</c:v>
                </c:pt>
                <c:pt idx="2">
                  <c:v>Fairfield General Hospital (81)</c:v>
                </c:pt>
                <c:pt idx="3">
                  <c:v>Rochdale Infirmary (-)</c:v>
                </c:pt>
                <c:pt idx="4">
                  <c:v>Royal Oldham Hospital (103)</c:v>
                </c:pt>
              </c:strCache>
            </c:strRef>
          </c:cat>
          <c:val>
            <c:numRef>
              <c:f>Sheet1!$G$2:$G$6</c:f>
              <c:numCache>
                <c:formatCode>0.0;;</c:formatCode>
                <c:ptCount val="5"/>
                <c:pt idx="0">
                  <c:v>8.523090698549689</c:v>
                </c:pt>
                <c:pt idx="1">
                  <c:v>8.6749746980870182</c:v>
                </c:pt>
                <c:pt idx="2">
                  <c:v>8.4125115003665485</c:v>
                </c:pt>
                <c:pt idx="3">
                  <c:v>0</c:v>
                </c:pt>
                <c:pt idx="4">
                  <c:v>8.6532714018868813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(167)</c:v>
                </c:pt>
                <c:pt idx="2">
                  <c:v>Fairfield General Hospital (81)</c:v>
                </c:pt>
                <c:pt idx="3">
                  <c:v>Rochdale Infirmary (-)</c:v>
                </c:pt>
                <c:pt idx="4">
                  <c:v>Royal Oldham Hospital (103)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(167)</c:v>
                </c:pt>
                <c:pt idx="2">
                  <c:v>Fairfield General Hospital (81)</c:v>
                </c:pt>
                <c:pt idx="3">
                  <c:v>Rochdale Infirmary (-)</c:v>
                </c:pt>
                <c:pt idx="4">
                  <c:v>Royal Oldham Hospital (103)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(167)</c:v>
                </c:pt>
                <c:pt idx="2">
                  <c:v>Fairfield General Hospital (81)</c:v>
                </c:pt>
                <c:pt idx="3">
                  <c:v>Rochdale Infirmary (-)</c:v>
                </c:pt>
                <c:pt idx="4">
                  <c:v>Royal Oldham Hospital (103)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1.476909301450311</c:v>
                </c:pt>
                <c:pt idx="1">
                  <c:v>1.3250253019129818</c:v>
                </c:pt>
                <c:pt idx="2">
                  <c:v>1.5874884996334515</c:v>
                </c:pt>
                <c:pt idx="3">
                  <c:v>0</c:v>
                </c:pt>
                <c:pt idx="4">
                  <c:v>1.3467285981131187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(173)</c:v>
                </c:pt>
                <c:pt idx="2">
                  <c:v>Fairfield General Hospital (84)</c:v>
                </c:pt>
                <c:pt idx="3">
                  <c:v>Rochdale Infirmary (-)</c:v>
                </c:pt>
                <c:pt idx="4">
                  <c:v>Royal Oldham Hospital (106)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(173)</c:v>
                </c:pt>
                <c:pt idx="2">
                  <c:v>Fairfield General Hospital (84)</c:v>
                </c:pt>
                <c:pt idx="3">
                  <c:v>Rochdale Infirmary (-)</c:v>
                </c:pt>
                <c:pt idx="4">
                  <c:v>Royal Oldham Hospital (106)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(173)</c:v>
                </c:pt>
                <c:pt idx="2">
                  <c:v>Fairfield General Hospital (84)</c:v>
                </c:pt>
                <c:pt idx="3">
                  <c:v>Rochdale Infirmary (-)</c:v>
                </c:pt>
                <c:pt idx="4">
                  <c:v>Royal Oldham Hospital (106)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(173)</c:v>
                </c:pt>
                <c:pt idx="2">
                  <c:v>Fairfield General Hospital (84)</c:v>
                </c:pt>
                <c:pt idx="3">
                  <c:v>Rochdale Infirmary (-)</c:v>
                </c:pt>
                <c:pt idx="4">
                  <c:v>Royal Oldham Hospital (106)</c:v>
                </c:pt>
              </c:strCache>
            </c:strRef>
          </c:cat>
          <c:val>
            <c:numRef>
              <c:f>Sheet1!$G$2:$G$6</c:f>
              <c:numCache>
                <c:formatCode>0.0;;</c:formatCode>
                <c:ptCount val="5"/>
                <c:pt idx="0">
                  <c:v>7.5269897784659419</c:v>
                </c:pt>
                <c:pt idx="1">
                  <c:v>7.1233595185447518</c:v>
                </c:pt>
                <c:pt idx="2">
                  <c:v>8.3797412336850208</c:v>
                </c:pt>
                <c:pt idx="3">
                  <c:v>0</c:v>
                </c:pt>
                <c:pt idx="4">
                  <c:v>7.6777343458725431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(173)</c:v>
                </c:pt>
                <c:pt idx="2">
                  <c:v>Fairfield General Hospital (84)</c:v>
                </c:pt>
                <c:pt idx="3">
                  <c:v>Rochdale Infirmary (-)</c:v>
                </c:pt>
                <c:pt idx="4">
                  <c:v>Royal Oldham Hospital (106)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(173)</c:v>
                </c:pt>
                <c:pt idx="2">
                  <c:v>Fairfield General Hospital (84)</c:v>
                </c:pt>
                <c:pt idx="3">
                  <c:v>Rochdale Infirmary (-)</c:v>
                </c:pt>
                <c:pt idx="4">
                  <c:v>Royal Oldham Hospital (106)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(173)</c:v>
                </c:pt>
                <c:pt idx="2">
                  <c:v>Fairfield General Hospital (84)</c:v>
                </c:pt>
                <c:pt idx="3">
                  <c:v>Rochdale Infirmary (-)</c:v>
                </c:pt>
                <c:pt idx="4">
                  <c:v>Royal Oldham Hospital (106)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2.4730102215340581</c:v>
                </c:pt>
                <c:pt idx="1">
                  <c:v>2.8766404814552482</c:v>
                </c:pt>
                <c:pt idx="2">
                  <c:v>1.6202587663149792</c:v>
                </c:pt>
                <c:pt idx="3">
                  <c:v>0</c:v>
                </c:pt>
                <c:pt idx="4">
                  <c:v>2.3222656541274569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Salford Royal (160)</c:v>
                </c:pt>
                <c:pt idx="2">
                  <c:v>Fairfield General Hospital (78)</c:v>
                </c:pt>
                <c:pt idx="3">
                  <c:v>Rochdale Infirmary (-)</c:v>
                </c:pt>
                <c:pt idx="4">
                  <c:v>Royal Oldham Hospital (95)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Salford Royal (160)</c:v>
                </c:pt>
                <c:pt idx="2">
                  <c:v>Fairfield General Hospital (78)</c:v>
                </c:pt>
                <c:pt idx="3">
                  <c:v>Rochdale Infirmary (-)</c:v>
                </c:pt>
                <c:pt idx="4">
                  <c:v>Royal Oldham Hospital (95)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Salford Royal (160)</c:v>
                </c:pt>
                <c:pt idx="2">
                  <c:v>Fairfield General Hospital (78)</c:v>
                </c:pt>
                <c:pt idx="3">
                  <c:v>Rochdale Infirmary (-)</c:v>
                </c:pt>
                <c:pt idx="4">
                  <c:v>Royal Oldham Hospital (95)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Salford Royal (160)</c:v>
                </c:pt>
                <c:pt idx="2">
                  <c:v>Fairfield General Hospital (78)</c:v>
                </c:pt>
                <c:pt idx="3">
                  <c:v>Rochdale Infirmary (-)</c:v>
                </c:pt>
                <c:pt idx="4">
                  <c:v>Royal Oldham Hospital (95)</c:v>
                </c:pt>
              </c:strCache>
            </c:strRef>
          </c:cat>
          <c:val>
            <c:numRef>
              <c:f>Sheet1!$G$2:$G$6</c:f>
              <c:numCache>
                <c:formatCode>0.0;;</c:formatCode>
                <c:ptCount val="5"/>
                <c:pt idx="0">
                  <c:v>8.0335547645394918</c:v>
                </c:pt>
                <c:pt idx="1">
                  <c:v>7.7771400942839648</c:v>
                </c:pt>
                <c:pt idx="2">
                  <c:v>8.3204517765746608</c:v>
                </c:pt>
                <c:pt idx="3">
                  <c:v>0</c:v>
                </c:pt>
                <c:pt idx="4">
                  <c:v>8.2473500402524511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Salford Royal (160)</c:v>
                </c:pt>
                <c:pt idx="2">
                  <c:v>Fairfield General Hospital (78)</c:v>
                </c:pt>
                <c:pt idx="3">
                  <c:v>Rochdale Infirmary (-)</c:v>
                </c:pt>
                <c:pt idx="4">
                  <c:v>Royal Oldham Hospital (95)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Salford Royal (160)</c:v>
                </c:pt>
                <c:pt idx="2">
                  <c:v>Fairfield General Hospital (78)</c:v>
                </c:pt>
                <c:pt idx="3">
                  <c:v>Rochdale Infirmary (-)</c:v>
                </c:pt>
                <c:pt idx="4">
                  <c:v>Royal Oldham Hospital (95)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Salford Royal (160)</c:v>
                </c:pt>
                <c:pt idx="2">
                  <c:v>Fairfield General Hospital (78)</c:v>
                </c:pt>
                <c:pt idx="3">
                  <c:v>Rochdale Infirmary (-)</c:v>
                </c:pt>
                <c:pt idx="4">
                  <c:v>Royal Oldham Hospital (95)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1.9664452354605082</c:v>
                </c:pt>
                <c:pt idx="1">
                  <c:v>2.2228599057160352</c:v>
                </c:pt>
                <c:pt idx="2">
                  <c:v>1.6795482234253392</c:v>
                </c:pt>
                <c:pt idx="3">
                  <c:v>0</c:v>
                </c:pt>
                <c:pt idx="4">
                  <c:v>1.7526499597475489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(172)</c:v>
                </c:pt>
                <c:pt idx="2">
                  <c:v>Fairfield General Hospital (81)</c:v>
                </c:pt>
                <c:pt idx="3">
                  <c:v>Rochdale Infirmary (-)</c:v>
                </c:pt>
                <c:pt idx="4">
                  <c:v>Royal Oldham Hospital (100)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(172)</c:v>
                </c:pt>
                <c:pt idx="2">
                  <c:v>Fairfield General Hospital (81)</c:v>
                </c:pt>
                <c:pt idx="3">
                  <c:v>Rochdale Infirmary (-)</c:v>
                </c:pt>
                <c:pt idx="4">
                  <c:v>Royal Oldham Hospital (100)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(172)</c:v>
                </c:pt>
                <c:pt idx="2">
                  <c:v>Fairfield General Hospital (81)</c:v>
                </c:pt>
                <c:pt idx="3">
                  <c:v>Rochdale Infirmary (-)</c:v>
                </c:pt>
                <c:pt idx="4">
                  <c:v>Royal Oldham Hospital (100)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(172)</c:v>
                </c:pt>
                <c:pt idx="2">
                  <c:v>Fairfield General Hospital (81)</c:v>
                </c:pt>
                <c:pt idx="3">
                  <c:v>Rochdale Infirmary (-)</c:v>
                </c:pt>
                <c:pt idx="4">
                  <c:v>Royal Oldham Hospital (100)</c:v>
                </c:pt>
              </c:strCache>
            </c:strRef>
          </c:cat>
          <c:val>
            <c:numRef>
              <c:f>Sheet1!$G$2:$G$6</c:f>
              <c:numCache>
                <c:formatCode>0.0;;</c:formatCode>
                <c:ptCount val="5"/>
                <c:pt idx="0">
                  <c:v>7.1805455662991511</c:v>
                </c:pt>
                <c:pt idx="1">
                  <c:v>7.1149333775229584</c:v>
                </c:pt>
                <c:pt idx="2">
                  <c:v>7.2764626115651874</c:v>
                </c:pt>
                <c:pt idx="3">
                  <c:v>0</c:v>
                </c:pt>
                <c:pt idx="4">
                  <c:v>7.3332005932854427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(172)</c:v>
                </c:pt>
                <c:pt idx="2">
                  <c:v>Fairfield General Hospital (81)</c:v>
                </c:pt>
                <c:pt idx="3">
                  <c:v>Rochdale Infirmary (-)</c:v>
                </c:pt>
                <c:pt idx="4">
                  <c:v>Royal Oldham Hospital (100)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(172)</c:v>
                </c:pt>
                <c:pt idx="2">
                  <c:v>Fairfield General Hospital (81)</c:v>
                </c:pt>
                <c:pt idx="3">
                  <c:v>Rochdale Infirmary (-)</c:v>
                </c:pt>
                <c:pt idx="4">
                  <c:v>Royal Oldham Hospital (100)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Salford Royal (172)</c:v>
                </c:pt>
                <c:pt idx="2">
                  <c:v>Fairfield General Hospital (81)</c:v>
                </c:pt>
                <c:pt idx="3">
                  <c:v>Rochdale Infirmary (-)</c:v>
                </c:pt>
                <c:pt idx="4">
                  <c:v>Royal Oldham Hospital (100)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2.8194544337008489</c:v>
                </c:pt>
                <c:pt idx="1">
                  <c:v>2.8850666224770416</c:v>
                </c:pt>
                <c:pt idx="2">
                  <c:v>2.7235373884348126</c:v>
                </c:pt>
                <c:pt idx="3">
                  <c:v>0</c:v>
                </c:pt>
                <c:pt idx="4">
                  <c:v>2.6667994067145573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6.2851815966755096</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(362)</c:v>
                </c:pt>
                <c:pt idx="1">
                  <c:v>Salford Royal (173)</c:v>
                </c:pt>
                <c:pt idx="2">
                  <c:v>Fairfield General Hospital (80)</c:v>
                </c:pt>
                <c:pt idx="3">
                  <c:v>Rochdale Infirmary (-)</c:v>
                </c:pt>
                <c:pt idx="4">
                  <c:v>Royal Oldham Hospital (100)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(362)</c:v>
                </c:pt>
                <c:pt idx="1">
                  <c:v>Salford Royal (173)</c:v>
                </c:pt>
                <c:pt idx="2">
                  <c:v>Fairfield General Hospital (80)</c:v>
                </c:pt>
                <c:pt idx="3">
                  <c:v>Rochdale Infirmary (-)</c:v>
                </c:pt>
                <c:pt idx="4">
                  <c:v>Royal Oldham Hospital (100)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(362)</c:v>
                </c:pt>
                <c:pt idx="1">
                  <c:v>Salford Royal (173)</c:v>
                </c:pt>
                <c:pt idx="2">
                  <c:v>Fairfield General Hospital (80)</c:v>
                </c:pt>
                <c:pt idx="3">
                  <c:v>Rochdale Infirmary (-)</c:v>
                </c:pt>
                <c:pt idx="4">
                  <c:v>Royal Oldham Hospital (100)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(362)</c:v>
                </c:pt>
                <c:pt idx="1">
                  <c:v>Salford Royal (173)</c:v>
                </c:pt>
                <c:pt idx="2">
                  <c:v>Fairfield General Hospital (80)</c:v>
                </c:pt>
                <c:pt idx="3">
                  <c:v>Rochdale Infirmary (-)</c:v>
                </c:pt>
                <c:pt idx="4">
                  <c:v>Royal Oldham Hospital (100)</c:v>
                </c:pt>
              </c:strCache>
            </c:strRef>
          </c:cat>
          <c:val>
            <c:numRef>
              <c:f>Sheet1!$G$2:$G$6</c:f>
              <c:numCache>
                <c:formatCode>0.0;;</c:formatCode>
                <c:ptCount val="5"/>
                <c:pt idx="0">
                  <c:v>8.8829112363390603</c:v>
                </c:pt>
                <c:pt idx="1">
                  <c:v>9.0208612380488198</c:v>
                </c:pt>
                <c:pt idx="2">
                  <c:v>8.6739402707948638</c:v>
                </c:pt>
                <c:pt idx="3">
                  <c:v>0</c:v>
                </c:pt>
                <c:pt idx="4">
                  <c:v>9.1056011511246027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(362)</c:v>
                </c:pt>
                <c:pt idx="1">
                  <c:v>Salford Royal (173)</c:v>
                </c:pt>
                <c:pt idx="2">
                  <c:v>Fairfield General Hospital (80)</c:v>
                </c:pt>
                <c:pt idx="3">
                  <c:v>Rochdale Infirmary (-)</c:v>
                </c:pt>
                <c:pt idx="4">
                  <c:v>Royal Oldham Hospital (100)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(362)</c:v>
                </c:pt>
                <c:pt idx="1">
                  <c:v>Salford Royal (173)</c:v>
                </c:pt>
                <c:pt idx="2">
                  <c:v>Fairfield General Hospital (80)</c:v>
                </c:pt>
                <c:pt idx="3">
                  <c:v>Rochdale Infirmary (-)</c:v>
                </c:pt>
                <c:pt idx="4">
                  <c:v>Royal Oldham Hospital (100)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(362)</c:v>
                </c:pt>
                <c:pt idx="1">
                  <c:v>Salford Royal (173)</c:v>
                </c:pt>
                <c:pt idx="2">
                  <c:v>Fairfield General Hospital (80)</c:v>
                </c:pt>
                <c:pt idx="3">
                  <c:v>Rochdale Infirmary (-)</c:v>
                </c:pt>
                <c:pt idx="4">
                  <c:v>Royal Oldham Hospital (100)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1.1170887636609397</c:v>
                </c:pt>
                <c:pt idx="1">
                  <c:v>0.97913876195118021</c:v>
                </c:pt>
                <c:pt idx="2">
                  <c:v>1.3260597292051362</c:v>
                </c:pt>
                <c:pt idx="3">
                  <c:v>0</c:v>
                </c:pt>
                <c:pt idx="4">
                  <c:v>0.89439884887539733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Salford Royal (152)</c:v>
                </c:pt>
                <c:pt idx="2">
                  <c:v>Fairfield General Hospital (67)</c:v>
                </c:pt>
                <c:pt idx="3">
                  <c:v>Rochdale Infirmary (-)</c:v>
                </c:pt>
                <c:pt idx="4">
                  <c:v>Royal Oldham Hospital (90)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Salford Royal (152)</c:v>
                </c:pt>
                <c:pt idx="2">
                  <c:v>Fairfield General Hospital (67)</c:v>
                </c:pt>
                <c:pt idx="3">
                  <c:v>Rochdale Infirmary (-)</c:v>
                </c:pt>
                <c:pt idx="4">
                  <c:v>Royal Oldham Hospital (90)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Salford Royal (152)</c:v>
                </c:pt>
                <c:pt idx="2">
                  <c:v>Fairfield General Hospital (67)</c:v>
                </c:pt>
                <c:pt idx="3">
                  <c:v>Rochdale Infirmary (-)</c:v>
                </c:pt>
                <c:pt idx="4">
                  <c:v>Royal Oldham Hospital (90)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Salford Royal (152)</c:v>
                </c:pt>
                <c:pt idx="2">
                  <c:v>Fairfield General Hospital (67)</c:v>
                </c:pt>
                <c:pt idx="3">
                  <c:v>Rochdale Infirmary (-)</c:v>
                </c:pt>
                <c:pt idx="4">
                  <c:v>Royal Oldham Hospital (90)</c:v>
                </c:pt>
              </c:strCache>
            </c:strRef>
          </c:cat>
          <c:val>
            <c:numRef>
              <c:f>Sheet1!$G$2:$G$6</c:f>
              <c:numCache>
                <c:formatCode>0.0;;</c:formatCode>
                <c:ptCount val="5"/>
                <c:pt idx="0">
                  <c:v>7.8928201205043624</c:v>
                </c:pt>
                <c:pt idx="1">
                  <c:v>7.8027084650844438</c:v>
                </c:pt>
                <c:pt idx="2">
                  <c:v>8.3648383827352877</c:v>
                </c:pt>
                <c:pt idx="3">
                  <c:v>0</c:v>
                </c:pt>
                <c:pt idx="4">
                  <c:v>7.9169305403192407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Salford Royal (152)</c:v>
                </c:pt>
                <c:pt idx="2">
                  <c:v>Fairfield General Hospital (67)</c:v>
                </c:pt>
                <c:pt idx="3">
                  <c:v>Rochdale Infirmary (-)</c:v>
                </c:pt>
                <c:pt idx="4">
                  <c:v>Royal Oldham Hospital (90)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Salford Royal (152)</c:v>
                </c:pt>
                <c:pt idx="2">
                  <c:v>Fairfield General Hospital (67)</c:v>
                </c:pt>
                <c:pt idx="3">
                  <c:v>Rochdale Infirmary (-)</c:v>
                </c:pt>
                <c:pt idx="4">
                  <c:v>Royal Oldham Hospital (90)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(318)</c:v>
                </c:pt>
                <c:pt idx="1">
                  <c:v>Salford Royal (152)</c:v>
                </c:pt>
                <c:pt idx="2">
                  <c:v>Fairfield General Hospital (67)</c:v>
                </c:pt>
                <c:pt idx="3">
                  <c:v>Rochdale Infirmary (-)</c:v>
                </c:pt>
                <c:pt idx="4">
                  <c:v>Royal Oldham Hospital (90)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2.1071798794956376</c:v>
                </c:pt>
                <c:pt idx="1">
                  <c:v>2.1972915349155562</c:v>
                </c:pt>
                <c:pt idx="2">
                  <c:v>1.6351616172647123</c:v>
                </c:pt>
                <c:pt idx="3">
                  <c:v>0</c:v>
                </c:pt>
                <c:pt idx="4">
                  <c:v>2.0830694596807593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Salford Royal (172)</c:v>
                </c:pt>
                <c:pt idx="2">
                  <c:v>Fairfield General Hospital (78)</c:v>
                </c:pt>
                <c:pt idx="3">
                  <c:v>Rochdale Infirmary (-)</c:v>
                </c:pt>
                <c:pt idx="4">
                  <c:v>Royal Oldham Hospital (107)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Salford Royal (172)</c:v>
                </c:pt>
                <c:pt idx="2">
                  <c:v>Fairfield General Hospital (78)</c:v>
                </c:pt>
                <c:pt idx="3">
                  <c:v>Rochdale Infirmary (-)</c:v>
                </c:pt>
                <c:pt idx="4">
                  <c:v>Royal Oldham Hospital (107)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Salford Royal (172)</c:v>
                </c:pt>
                <c:pt idx="2">
                  <c:v>Fairfield General Hospital (78)</c:v>
                </c:pt>
                <c:pt idx="3">
                  <c:v>Rochdale Infirmary (-)</c:v>
                </c:pt>
                <c:pt idx="4">
                  <c:v>Royal Oldham Hospital (107)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Salford Royal (172)</c:v>
                </c:pt>
                <c:pt idx="2">
                  <c:v>Fairfield General Hospital (78)</c:v>
                </c:pt>
                <c:pt idx="3">
                  <c:v>Rochdale Infirmary (-)</c:v>
                </c:pt>
                <c:pt idx="4">
                  <c:v>Royal Oldham Hospital (107)</c:v>
                </c:pt>
              </c:strCache>
            </c:strRef>
          </c:cat>
          <c:val>
            <c:numRef>
              <c:f>Sheet1!$G$2:$G$6</c:f>
              <c:numCache>
                <c:formatCode>0.0;;</c:formatCode>
                <c:ptCount val="5"/>
                <c:pt idx="0">
                  <c:v>9.5236192247715614</c:v>
                </c:pt>
                <c:pt idx="1">
                  <c:v>9.5873261398698215</c:v>
                </c:pt>
                <c:pt idx="2">
                  <c:v>9.5441203156215497</c:v>
                </c:pt>
                <c:pt idx="3">
                  <c:v>0</c:v>
                </c:pt>
                <c:pt idx="4">
                  <c:v>9.5192984817258601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Salford Royal (172)</c:v>
                </c:pt>
                <c:pt idx="2">
                  <c:v>Fairfield General Hospital (78)</c:v>
                </c:pt>
                <c:pt idx="3">
                  <c:v>Rochdale Infirmary (-)</c:v>
                </c:pt>
                <c:pt idx="4">
                  <c:v>Royal Oldham Hospital (107)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Salford Royal (172)</c:v>
                </c:pt>
                <c:pt idx="2">
                  <c:v>Fairfield General Hospital (78)</c:v>
                </c:pt>
                <c:pt idx="3">
                  <c:v>Rochdale Infirmary (-)</c:v>
                </c:pt>
                <c:pt idx="4">
                  <c:v>Royal Oldham Hospital (107)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Salford Royal (172)</c:v>
                </c:pt>
                <c:pt idx="2">
                  <c:v>Fairfield General Hospital (78)</c:v>
                </c:pt>
                <c:pt idx="3">
                  <c:v>Rochdale Infirmary (-)</c:v>
                </c:pt>
                <c:pt idx="4">
                  <c:v>Royal Oldham Hospital (107)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0.47638077522843858</c:v>
                </c:pt>
                <c:pt idx="1">
                  <c:v>0.41267386013017848</c:v>
                </c:pt>
                <c:pt idx="2">
                  <c:v>0.45587968437845028</c:v>
                </c:pt>
                <c:pt idx="3">
                  <c:v>0</c:v>
                </c:pt>
                <c:pt idx="4">
                  <c:v>0.48070151827413987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Salford Royal (146)</c:v>
                </c:pt>
                <c:pt idx="2">
                  <c:v>Fairfield General Hospital (60)</c:v>
                </c:pt>
                <c:pt idx="3">
                  <c:v>Rochdale Infirmary (-)</c:v>
                </c:pt>
                <c:pt idx="4">
                  <c:v>Royal Oldham Hospital (90)</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Salford Royal (146)</c:v>
                </c:pt>
                <c:pt idx="2">
                  <c:v>Fairfield General Hospital (60)</c:v>
                </c:pt>
                <c:pt idx="3">
                  <c:v>Rochdale Infirmary (-)</c:v>
                </c:pt>
                <c:pt idx="4">
                  <c:v>Royal Oldham Hospital (90)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Salford Royal (146)</c:v>
                </c:pt>
                <c:pt idx="2">
                  <c:v>Fairfield General Hospital (60)</c:v>
                </c:pt>
                <c:pt idx="3">
                  <c:v>Rochdale Infirmary (-)</c:v>
                </c:pt>
                <c:pt idx="4">
                  <c:v>Royal Oldham Hospital (90)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Salford Royal (146)</c:v>
                </c:pt>
                <c:pt idx="2">
                  <c:v>Fairfield General Hospital (60)</c:v>
                </c:pt>
                <c:pt idx="3">
                  <c:v>Rochdale Infirmary (-)</c:v>
                </c:pt>
                <c:pt idx="4">
                  <c:v>Royal Oldham Hospital (90)</c:v>
                </c:pt>
              </c:strCache>
            </c:strRef>
          </c:cat>
          <c:val>
            <c:numRef>
              <c:f>Sheet1!$G$2:$G$6</c:f>
              <c:numCache>
                <c:formatCode>0.0;;</c:formatCode>
                <c:ptCount val="5"/>
                <c:pt idx="0">
                  <c:v>8.7848103310280763</c:v>
                </c:pt>
                <c:pt idx="1">
                  <c:v>8.6362602391462886</c:v>
                </c:pt>
                <c:pt idx="2">
                  <c:v>8.9818968319746642</c:v>
                </c:pt>
                <c:pt idx="3">
                  <c:v>0</c:v>
                </c:pt>
                <c:pt idx="4">
                  <c:v>9.1356361976968881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Salford Royal (146)</c:v>
                </c:pt>
                <c:pt idx="2">
                  <c:v>Fairfield General Hospital (60)</c:v>
                </c:pt>
                <c:pt idx="3">
                  <c:v>Rochdale Infirmary (-)</c:v>
                </c:pt>
                <c:pt idx="4">
                  <c:v>Royal Oldham Hospital (90)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Salford Royal (146)</c:v>
                </c:pt>
                <c:pt idx="2">
                  <c:v>Fairfield General Hospital (60)</c:v>
                </c:pt>
                <c:pt idx="3">
                  <c:v>Rochdale Infirmary (-)</c:v>
                </c:pt>
                <c:pt idx="4">
                  <c:v>Royal Oldham Hospital (90)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(304)</c:v>
                </c:pt>
                <c:pt idx="1">
                  <c:v>Salford Royal (146)</c:v>
                </c:pt>
                <c:pt idx="2">
                  <c:v>Fairfield General Hospital (60)</c:v>
                </c:pt>
                <c:pt idx="3">
                  <c:v>Rochdale Infirmary (-)</c:v>
                </c:pt>
                <c:pt idx="4">
                  <c:v>Royal Oldham Hospital (90)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1.2151896689719237</c:v>
                </c:pt>
                <c:pt idx="1">
                  <c:v>1.3637397608537114</c:v>
                </c:pt>
                <c:pt idx="2">
                  <c:v>1.0181031680253358</c:v>
                </c:pt>
                <c:pt idx="3">
                  <c:v>0</c:v>
                </c:pt>
                <c:pt idx="4">
                  <c:v>0.86436380230311194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Salford Royal (166)</c:v>
                </c:pt>
                <c:pt idx="2">
                  <c:v>Fairfield General Hospital (74)</c:v>
                </c:pt>
                <c:pt idx="3">
                  <c:v>Rochdale Infirmary (-)</c:v>
                </c:pt>
                <c:pt idx="4">
                  <c:v>Royal Oldham Hospital (99)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Salford Royal (166)</c:v>
                </c:pt>
                <c:pt idx="2">
                  <c:v>Fairfield General Hospital (74)</c:v>
                </c:pt>
                <c:pt idx="3">
                  <c:v>Rochdale Infirmary (-)</c:v>
                </c:pt>
                <c:pt idx="4">
                  <c:v>Royal Oldham Hospital (99)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Salford Royal (166)</c:v>
                </c:pt>
                <c:pt idx="2">
                  <c:v>Fairfield General Hospital (74)</c:v>
                </c:pt>
                <c:pt idx="3">
                  <c:v>Rochdale Infirmary (-)</c:v>
                </c:pt>
                <c:pt idx="4">
                  <c:v>Royal Oldham Hospital (99)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Salford Royal (166)</c:v>
                </c:pt>
                <c:pt idx="2">
                  <c:v>Fairfield General Hospital (74)</c:v>
                </c:pt>
                <c:pt idx="3">
                  <c:v>Rochdale Infirmary (-)</c:v>
                </c:pt>
                <c:pt idx="4">
                  <c:v>Royal Oldham Hospital (99)</c:v>
                </c:pt>
              </c:strCache>
            </c:strRef>
          </c:cat>
          <c:val>
            <c:numRef>
              <c:f>Sheet1!$G$2:$G$6</c:f>
              <c:numCache>
                <c:formatCode>0.0;;</c:formatCode>
                <c:ptCount val="5"/>
                <c:pt idx="0">
                  <c:v>8.0370653768472806</c:v>
                </c:pt>
                <c:pt idx="1">
                  <c:v>8.1871058636194629</c:v>
                </c:pt>
                <c:pt idx="2">
                  <c:v>8.4138164410431564</c:v>
                </c:pt>
                <c:pt idx="3">
                  <c:v>0</c:v>
                </c:pt>
                <c:pt idx="4">
                  <c:v>7.8146984353484026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Salford Royal (166)</c:v>
                </c:pt>
                <c:pt idx="2">
                  <c:v>Fairfield General Hospital (74)</c:v>
                </c:pt>
                <c:pt idx="3">
                  <c:v>Rochdale Infirmary (-)</c:v>
                </c:pt>
                <c:pt idx="4">
                  <c:v>Royal Oldham Hospital (99)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Salford Royal (166)</c:v>
                </c:pt>
                <c:pt idx="2">
                  <c:v>Fairfield General Hospital (74)</c:v>
                </c:pt>
                <c:pt idx="3">
                  <c:v>Rochdale Infirmary (-)</c:v>
                </c:pt>
                <c:pt idx="4">
                  <c:v>Royal Oldham Hospital (99)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(348)</c:v>
                </c:pt>
                <c:pt idx="1">
                  <c:v>Salford Royal (166)</c:v>
                </c:pt>
                <c:pt idx="2">
                  <c:v>Fairfield General Hospital (74)</c:v>
                </c:pt>
                <c:pt idx="3">
                  <c:v>Rochdale Infirmary (-)</c:v>
                </c:pt>
                <c:pt idx="4">
                  <c:v>Royal Oldham Hospital (99)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1.9629346231527194</c:v>
                </c:pt>
                <c:pt idx="1">
                  <c:v>1.8128941363805371</c:v>
                </c:pt>
                <c:pt idx="2">
                  <c:v>1.5861835589568436</c:v>
                </c:pt>
                <c:pt idx="3">
                  <c:v>0</c:v>
                </c:pt>
                <c:pt idx="4">
                  <c:v>2.1853015646515974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Salford Royal (-)</c:v>
                </c:pt>
                <c:pt idx="2">
                  <c:v>Fairfield General Hospital (-)</c:v>
                </c:pt>
                <c:pt idx="3">
                  <c:v>Rochdale Infirmary (-)</c:v>
                </c:pt>
                <c:pt idx="4">
                  <c:v>Royal Oldham Hospital (-)</c:v>
                </c:pt>
              </c:strCache>
            </c:strRef>
          </c:cat>
          <c:val>
            <c:numRef>
              <c:f>Sheet1!$D$2:$D$6</c:f>
              <c:numCache>
                <c:formatCode>0.0;;</c:formatCode>
                <c:ptCount val="5"/>
                <c:pt idx="0">
                  <c:v>8.5172445529521301</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Salford Royal (-)</c:v>
                </c:pt>
                <c:pt idx="2">
                  <c:v>Fairfield General Hospital (-)</c:v>
                </c:pt>
                <c:pt idx="3">
                  <c:v>Rochdale Infirmary (-)</c:v>
                </c:pt>
                <c:pt idx="4">
                  <c:v>Royal Oldham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Salford Royal (-)</c:v>
                </c:pt>
                <c:pt idx="2">
                  <c:v>Fairfield General Hospital (-)</c:v>
                </c:pt>
                <c:pt idx="3">
                  <c:v>Rochdale Infirmary (-)</c:v>
                </c:pt>
                <c:pt idx="4">
                  <c:v>Royal Oldham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Salford Royal (-)</c:v>
                </c:pt>
                <c:pt idx="2">
                  <c:v>Fairfield General Hospital (-)</c:v>
                </c:pt>
                <c:pt idx="3">
                  <c:v>Rochdale Infirmary (-)</c:v>
                </c:pt>
                <c:pt idx="4">
                  <c:v>Royal Oldham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Salford Royal (-)</c:v>
                </c:pt>
                <c:pt idx="2">
                  <c:v>Fairfield General Hospital (-)</c:v>
                </c:pt>
                <c:pt idx="3">
                  <c:v>Rochdale Infirmary (-)</c:v>
                </c:pt>
                <c:pt idx="4">
                  <c:v>Royal Oldham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Salford Royal (-)</c:v>
                </c:pt>
                <c:pt idx="2">
                  <c:v>Fairfield General Hospital (-)</c:v>
                </c:pt>
                <c:pt idx="3">
                  <c:v>Rochdale Infirmary (-)</c:v>
                </c:pt>
                <c:pt idx="4">
                  <c:v>Royal Oldham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(54)</c:v>
                </c:pt>
                <c:pt idx="1">
                  <c:v>Salford Royal (-)</c:v>
                </c:pt>
                <c:pt idx="2">
                  <c:v>Fairfield General Hospital (-)</c:v>
                </c:pt>
                <c:pt idx="3">
                  <c:v>Rochdale Infirmary (-)</c:v>
                </c:pt>
                <c:pt idx="4">
                  <c:v>Royal Oldham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Salford Royal (-)</c:v>
                </c:pt>
                <c:pt idx="2">
                  <c:v>Fairfield General Hospital (-)</c:v>
                </c:pt>
                <c:pt idx="3">
                  <c:v>Rochdale Infirmary (-)</c:v>
                </c:pt>
                <c:pt idx="4">
                  <c:v>Royal Oldham Hospital (-)</c:v>
                </c:pt>
              </c:strCache>
            </c:strRef>
          </c:cat>
          <c:val>
            <c:numRef>
              <c:f>Sheet1!$D$2:$D$6</c:f>
              <c:numCache>
                <c:formatCode>0.0;;</c:formatCode>
                <c:ptCount val="5"/>
                <c:pt idx="0">
                  <c:v>8.585167761110613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Salford Royal (-)</c:v>
                </c:pt>
                <c:pt idx="2">
                  <c:v>Fairfield General Hospital (-)</c:v>
                </c:pt>
                <c:pt idx="3">
                  <c:v>Rochdale Infirmary (-)</c:v>
                </c:pt>
                <c:pt idx="4">
                  <c:v>Royal Oldham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Salford Royal (-)</c:v>
                </c:pt>
                <c:pt idx="2">
                  <c:v>Fairfield General Hospital (-)</c:v>
                </c:pt>
                <c:pt idx="3">
                  <c:v>Rochdale Infirmary (-)</c:v>
                </c:pt>
                <c:pt idx="4">
                  <c:v>Royal Oldham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Salford Royal (-)</c:v>
                </c:pt>
                <c:pt idx="2">
                  <c:v>Fairfield General Hospital (-)</c:v>
                </c:pt>
                <c:pt idx="3">
                  <c:v>Rochdale Infirmary (-)</c:v>
                </c:pt>
                <c:pt idx="4">
                  <c:v>Royal Oldham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Salford Royal (-)</c:v>
                </c:pt>
                <c:pt idx="2">
                  <c:v>Fairfield General Hospital (-)</c:v>
                </c:pt>
                <c:pt idx="3">
                  <c:v>Rochdale Infirmary (-)</c:v>
                </c:pt>
                <c:pt idx="4">
                  <c:v>Royal Oldham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Salford Royal (-)</c:v>
                </c:pt>
                <c:pt idx="2">
                  <c:v>Fairfield General Hospital (-)</c:v>
                </c:pt>
                <c:pt idx="3">
                  <c:v>Rochdale Infirmary (-)</c:v>
                </c:pt>
                <c:pt idx="4">
                  <c:v>Royal Oldham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c:v>
                </c:pt>
                <c:pt idx="1">
                  <c:v>Salford Royal (-)</c:v>
                </c:pt>
                <c:pt idx="2">
                  <c:v>Fairfield General Hospital (-)</c:v>
                </c:pt>
                <c:pt idx="3">
                  <c:v>Rochdale Infirmary (-)</c:v>
                </c:pt>
                <c:pt idx="4">
                  <c:v>Royal Oldham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Salford Royal (74)</c:v>
                </c:pt>
                <c:pt idx="2">
                  <c:v>Fairfield General Hospital (32)</c:v>
                </c:pt>
                <c:pt idx="3">
                  <c:v>Rochdale Infirmary (-)</c:v>
                </c:pt>
                <c:pt idx="4">
                  <c:v>Royal Oldham Hospital (35)</c:v>
                </c:pt>
              </c:strCache>
            </c:strRef>
          </c:cat>
          <c:val>
            <c:numRef>
              <c:f>Sheet1!$D$2:$D$6</c:f>
              <c:numCache>
                <c:formatCode>0.0;;</c:formatCode>
                <c:ptCount val="5"/>
                <c:pt idx="0">
                  <c:v>8.1822529034864697</c:v>
                </c:pt>
                <c:pt idx="1">
                  <c:v>8.3317274219795365</c:v>
                </c:pt>
                <c:pt idx="2">
                  <c:v>8.731687180177806</c:v>
                </c:pt>
                <c:pt idx="3">
                  <c:v>0</c:v>
                </c:pt>
                <c:pt idx="4">
                  <c:v>7.1894826172017137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Salford Royal (74)</c:v>
                </c:pt>
                <c:pt idx="2">
                  <c:v>Fairfield General Hospital (32)</c:v>
                </c:pt>
                <c:pt idx="3">
                  <c:v>Rochdale Infirmary (-)</c:v>
                </c:pt>
                <c:pt idx="4">
                  <c:v>Royal Oldham Hospital (35)</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Salford Royal (74)</c:v>
                </c:pt>
                <c:pt idx="2">
                  <c:v>Fairfield General Hospital (32)</c:v>
                </c:pt>
                <c:pt idx="3">
                  <c:v>Rochdale Infirmary (-)</c:v>
                </c:pt>
                <c:pt idx="4">
                  <c:v>Royal Oldham Hospital (35)</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Salford Royal (74)</c:v>
                </c:pt>
                <c:pt idx="2">
                  <c:v>Fairfield General Hospital (32)</c:v>
                </c:pt>
                <c:pt idx="3">
                  <c:v>Rochdale Infirmary (-)</c:v>
                </c:pt>
                <c:pt idx="4">
                  <c:v>Royal Oldham Hospital (35)</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Salford Royal (74)</c:v>
                </c:pt>
                <c:pt idx="2">
                  <c:v>Fairfield General Hospital (32)</c:v>
                </c:pt>
                <c:pt idx="3">
                  <c:v>Rochdale Infirmary (-)</c:v>
                </c:pt>
                <c:pt idx="4">
                  <c:v>Royal Oldham Hospital (35)</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Salford Royal (74)</c:v>
                </c:pt>
                <c:pt idx="2">
                  <c:v>Fairfield General Hospital (32)</c:v>
                </c:pt>
                <c:pt idx="3">
                  <c:v>Rochdale Infirmary (-)</c:v>
                </c:pt>
                <c:pt idx="4">
                  <c:v>Royal Oldham Hospital (35)</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(145)</c:v>
                </c:pt>
                <c:pt idx="1">
                  <c:v>Salford Royal (74)</c:v>
                </c:pt>
                <c:pt idx="2">
                  <c:v>Fairfield General Hospital (32)</c:v>
                </c:pt>
                <c:pt idx="3">
                  <c:v>Rochdale Infirmary (-)</c:v>
                </c:pt>
                <c:pt idx="4">
                  <c:v>Royal Oldham Hospital (35)</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(30)</c:v>
                </c:pt>
              </c:strCache>
            </c:strRef>
          </c:cat>
          <c:val>
            <c:numRef>
              <c:f>Sheet1!$D$2:$D$6</c:f>
              <c:numCache>
                <c:formatCode>0.0;;</c:formatCode>
                <c:ptCount val="5"/>
                <c:pt idx="0">
                  <c:v>7.6186945140593298</c:v>
                </c:pt>
                <c:pt idx="1">
                  <c:v>7.9141681803017008</c:v>
                </c:pt>
                <c:pt idx="2">
                  <c:v>0</c:v>
                </c:pt>
                <c:pt idx="3">
                  <c:v>0</c:v>
                </c:pt>
                <c:pt idx="4">
                  <c:v>7.2960447468471719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(30)</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(30)</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(30)</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(30)</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(30)</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(30)</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Salford Royal (-)</c:v>
                </c:pt>
                <c:pt idx="2">
                  <c:v>Fairfield General Hospital (-)</c:v>
                </c:pt>
                <c:pt idx="3">
                  <c:v>Rochdale Infirmary (-)</c:v>
                </c:pt>
                <c:pt idx="4">
                  <c:v>Royal Oldham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Salford Royal (-)</c:v>
                </c:pt>
                <c:pt idx="2">
                  <c:v>Fairfield General Hospital (-)</c:v>
                </c:pt>
                <c:pt idx="3">
                  <c:v>Rochdale Infirmary (-)</c:v>
                </c:pt>
                <c:pt idx="4">
                  <c:v>Royal Oldham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Salford Royal (-)</c:v>
                </c:pt>
                <c:pt idx="2">
                  <c:v>Fairfield General Hospital (-)</c:v>
                </c:pt>
                <c:pt idx="3">
                  <c:v>Rochdale Infirmary (-)</c:v>
                </c:pt>
                <c:pt idx="4">
                  <c:v>Royal Oldham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Salford Royal (-)</c:v>
                </c:pt>
                <c:pt idx="2">
                  <c:v>Fairfield General Hospital (-)</c:v>
                </c:pt>
                <c:pt idx="3">
                  <c:v>Rochdale Infirmary (-)</c:v>
                </c:pt>
                <c:pt idx="4">
                  <c:v>Royal Oldham Hospital (-)</c:v>
                </c:pt>
              </c:strCache>
            </c:strRef>
          </c:cat>
          <c:val>
            <c:numRef>
              <c:f>Sheet1!$G$2:$G$6</c:f>
              <c:numCache>
                <c:formatCode>0.0;;</c:formatCode>
                <c:ptCount val="5"/>
                <c:pt idx="0">
                  <c:v>6.856517181284671</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Salford Royal (-)</c:v>
                </c:pt>
                <c:pt idx="2">
                  <c:v>Fairfield General Hospital (-)</c:v>
                </c:pt>
                <c:pt idx="3">
                  <c:v>Rochdale Infirmary (-)</c:v>
                </c:pt>
                <c:pt idx="4">
                  <c:v>Royal Oldham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Salford Royal (-)</c:v>
                </c:pt>
                <c:pt idx="2">
                  <c:v>Fairfield General Hospital (-)</c:v>
                </c:pt>
                <c:pt idx="3">
                  <c:v>Rochdale Infirmary (-)</c:v>
                </c:pt>
                <c:pt idx="4">
                  <c:v>Royal Oldham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c:v>
                </c:pt>
                <c:pt idx="1">
                  <c:v>Salford Royal (-)</c:v>
                </c:pt>
                <c:pt idx="2">
                  <c:v>Fairfield General Hospital (-)</c:v>
                </c:pt>
                <c:pt idx="3">
                  <c:v>Rochdale Infirmary (-)</c:v>
                </c:pt>
                <c:pt idx="4">
                  <c:v>Royal Oldham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3.143482818715329</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0.23000339408663706</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0.67887790106264312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0.18926608316801641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1.975910952204206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0.18926608316801641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0.67887790106264312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0.5171942202524864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5.2562672166653179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Salford Royal (-)</c:v>
                </c:pt>
                <c:pt idx="2">
                  <c:v>Fairfield General Hospital (-)</c:v>
                </c:pt>
                <c:pt idx="3">
                  <c:v>Rochdale Infirmary (-)</c:v>
                </c:pt>
                <c:pt idx="4">
                  <c:v>Royal Oldham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Salford Royal (-)</c:v>
                </c:pt>
                <c:pt idx="2">
                  <c:v>Fairfield General Hospital (-)</c:v>
                </c:pt>
                <c:pt idx="3">
                  <c:v>Rochdale Infirmary (-)</c:v>
                </c:pt>
                <c:pt idx="4">
                  <c:v>Royal Oldham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Salford Royal (-)</c:v>
                </c:pt>
                <c:pt idx="2">
                  <c:v>Fairfield General Hospital (-)</c:v>
                </c:pt>
                <c:pt idx="3">
                  <c:v>Rochdale Infirmary (-)</c:v>
                </c:pt>
                <c:pt idx="4">
                  <c:v>Royal Oldham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Salford Royal (-)</c:v>
                </c:pt>
                <c:pt idx="2">
                  <c:v>Fairfield General Hospital (-)</c:v>
                </c:pt>
                <c:pt idx="3">
                  <c:v>Rochdale Infirmary (-)</c:v>
                </c:pt>
                <c:pt idx="4">
                  <c:v>Royal Oldham Hospital (-)</c:v>
                </c:pt>
              </c:strCache>
            </c:strRef>
          </c:cat>
          <c:val>
            <c:numRef>
              <c:f>Sheet1!$G$2:$G$6</c:f>
              <c:numCache>
                <c:formatCode>0.0;;</c:formatCode>
                <c:ptCount val="5"/>
                <c:pt idx="0">
                  <c:v>7.8142094804897129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Salford Royal (-)</c:v>
                </c:pt>
                <c:pt idx="2">
                  <c:v>Fairfield General Hospital (-)</c:v>
                </c:pt>
                <c:pt idx="3">
                  <c:v>Rochdale Infirmary (-)</c:v>
                </c:pt>
                <c:pt idx="4">
                  <c:v>Royal Oldham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Salford Royal (-)</c:v>
                </c:pt>
                <c:pt idx="2">
                  <c:v>Fairfield General Hospital (-)</c:v>
                </c:pt>
                <c:pt idx="3">
                  <c:v>Rochdale Infirmary (-)</c:v>
                </c:pt>
                <c:pt idx="4">
                  <c:v>Royal Oldham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Salford Royal (-)</c:v>
                </c:pt>
                <c:pt idx="2">
                  <c:v>Fairfield General Hospital (-)</c:v>
                </c:pt>
                <c:pt idx="3">
                  <c:v>Rochdale Infirmary (-)</c:v>
                </c:pt>
                <c:pt idx="4">
                  <c:v>Royal Oldham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2.1857905195102871</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Salford Royal (172)</c:v>
                </c:pt>
                <c:pt idx="2">
                  <c:v>Fairfield General Hospital (81)</c:v>
                </c:pt>
                <c:pt idx="3">
                  <c:v>Rochdale Infirmary (-)</c:v>
                </c:pt>
                <c:pt idx="4">
                  <c:v>Royal Oldham Hospital (103)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Salford Royal (172)</c:v>
                </c:pt>
                <c:pt idx="2">
                  <c:v>Fairfield General Hospital (81)</c:v>
                </c:pt>
                <c:pt idx="3">
                  <c:v>Rochdale Infirmary (-)</c:v>
                </c:pt>
                <c:pt idx="4">
                  <c:v>Royal Oldham Hospital (103)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Salford Royal (172)</c:v>
                </c:pt>
                <c:pt idx="2">
                  <c:v>Fairfield General Hospital (81)</c:v>
                </c:pt>
                <c:pt idx="3">
                  <c:v>Rochdale Infirmary (-)</c:v>
                </c:pt>
                <c:pt idx="4">
                  <c:v>Royal Oldham Hospital (103)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Salford Royal (172)</c:v>
                </c:pt>
                <c:pt idx="2">
                  <c:v>Fairfield General Hospital (81)</c:v>
                </c:pt>
                <c:pt idx="3">
                  <c:v>Rochdale Infirmary (-)</c:v>
                </c:pt>
                <c:pt idx="4">
                  <c:v>Royal Oldham Hospital (103)</c:v>
                </c:pt>
              </c:strCache>
            </c:strRef>
          </c:cat>
          <c:val>
            <c:numRef>
              <c:f>Sheet1!$G$2:$G$6</c:f>
              <c:numCache>
                <c:formatCode>0.0;;</c:formatCode>
                <c:ptCount val="5"/>
                <c:pt idx="0">
                  <c:v>6.9599488520704833</c:v>
                </c:pt>
                <c:pt idx="1">
                  <c:v>7.1570289953257404</c:v>
                </c:pt>
                <c:pt idx="2">
                  <c:v>6.9794739768351874</c:v>
                </c:pt>
                <c:pt idx="3">
                  <c:v>0</c:v>
                </c:pt>
                <c:pt idx="4">
                  <c:v>6.759199257484279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Salford Royal (172)</c:v>
                </c:pt>
                <c:pt idx="2">
                  <c:v>Fairfield General Hospital (81)</c:v>
                </c:pt>
                <c:pt idx="3">
                  <c:v>Rochdale Infirmary (-)</c:v>
                </c:pt>
                <c:pt idx="4">
                  <c:v>Royal Oldham Hospital (103)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Salford Royal (172)</c:v>
                </c:pt>
                <c:pt idx="2">
                  <c:v>Fairfield General Hospital (81)</c:v>
                </c:pt>
                <c:pt idx="3">
                  <c:v>Rochdale Infirmary (-)</c:v>
                </c:pt>
                <c:pt idx="4">
                  <c:v>Royal Oldham Hospital (103)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(364)</c:v>
                </c:pt>
                <c:pt idx="1">
                  <c:v>Salford Royal (172)</c:v>
                </c:pt>
                <c:pt idx="2">
                  <c:v>Fairfield General Hospital (81)</c:v>
                </c:pt>
                <c:pt idx="3">
                  <c:v>Rochdale Infirmary (-)</c:v>
                </c:pt>
                <c:pt idx="4">
                  <c:v>Royal Oldham Hospital (103)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3.0400511479295167</c:v>
                </c:pt>
                <c:pt idx="1">
                  <c:v>2.8429710046742596</c:v>
                </c:pt>
                <c:pt idx="2">
                  <c:v>3.0205260231648126</c:v>
                </c:pt>
                <c:pt idx="3">
                  <c:v>0</c:v>
                </c:pt>
                <c:pt idx="4">
                  <c:v>3.240800742515721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Salford Royal (130)</c:v>
                </c:pt>
                <c:pt idx="2">
                  <c:v>Fairfield General Hospital (57)</c:v>
                </c:pt>
                <c:pt idx="3">
                  <c:v>Rochdale Infirmary (-)</c:v>
                </c:pt>
                <c:pt idx="4">
                  <c:v>Royal Oldham Hospital (77)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Salford Royal (130)</c:v>
                </c:pt>
                <c:pt idx="2">
                  <c:v>Fairfield General Hospital (57)</c:v>
                </c:pt>
                <c:pt idx="3">
                  <c:v>Rochdale Infirmary (-)</c:v>
                </c:pt>
                <c:pt idx="4">
                  <c:v>Royal Oldham Hospital (77)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Salford Royal (130)</c:v>
                </c:pt>
                <c:pt idx="2">
                  <c:v>Fairfield General Hospital (57)</c:v>
                </c:pt>
                <c:pt idx="3">
                  <c:v>Rochdale Infirmary (-)</c:v>
                </c:pt>
                <c:pt idx="4">
                  <c:v>Royal Oldham Hospital (77)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Salford Royal (130)</c:v>
                </c:pt>
                <c:pt idx="2">
                  <c:v>Fairfield General Hospital (57)</c:v>
                </c:pt>
                <c:pt idx="3">
                  <c:v>Rochdale Infirmary (-)</c:v>
                </c:pt>
                <c:pt idx="4">
                  <c:v>Royal Oldham Hospital (77)</c:v>
                </c:pt>
              </c:strCache>
            </c:strRef>
          </c:cat>
          <c:val>
            <c:numRef>
              <c:f>Sheet1!$G$2:$G$6</c:f>
              <c:numCache>
                <c:formatCode>0.0;;</c:formatCode>
                <c:ptCount val="5"/>
                <c:pt idx="0">
                  <c:v>5.8761604365828122</c:v>
                </c:pt>
                <c:pt idx="1">
                  <c:v>5.885001219943673</c:v>
                </c:pt>
                <c:pt idx="2">
                  <c:v>5.8665266619530243</c:v>
                </c:pt>
                <c:pt idx="3">
                  <c:v>0</c:v>
                </c:pt>
                <c:pt idx="4">
                  <c:v>5.8949745824150428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Salford Royal (130)</c:v>
                </c:pt>
                <c:pt idx="2">
                  <c:v>Fairfield General Hospital (57)</c:v>
                </c:pt>
                <c:pt idx="3">
                  <c:v>Rochdale Infirmary (-)</c:v>
                </c:pt>
                <c:pt idx="4">
                  <c:v>Royal Oldham Hospital (77)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Salford Royal (130)</c:v>
                </c:pt>
                <c:pt idx="2">
                  <c:v>Fairfield General Hospital (57)</c:v>
                </c:pt>
                <c:pt idx="3">
                  <c:v>Rochdale Infirmary (-)</c:v>
                </c:pt>
                <c:pt idx="4">
                  <c:v>Royal Oldham Hospital (77)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Salford Royal (130)</c:v>
                </c:pt>
                <c:pt idx="2">
                  <c:v>Fairfield General Hospital (57)</c:v>
                </c:pt>
                <c:pt idx="3">
                  <c:v>Rochdale Infirmary (-)</c:v>
                </c:pt>
                <c:pt idx="4">
                  <c:v>Royal Oldham Hospital (77)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4.1238395634171878</c:v>
                </c:pt>
                <c:pt idx="1">
                  <c:v>4.114998780056327</c:v>
                </c:pt>
                <c:pt idx="2">
                  <c:v>4.1334733380469757</c:v>
                </c:pt>
                <c:pt idx="3">
                  <c:v>0</c:v>
                </c:pt>
                <c:pt idx="4">
                  <c:v>4.1050254175849572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Salford Royal (74)</c:v>
                </c:pt>
                <c:pt idx="2">
                  <c:v>Fairfield General Hospital (32)</c:v>
                </c:pt>
                <c:pt idx="3">
                  <c:v>Rochdale Infirmary (-)</c:v>
                </c:pt>
                <c:pt idx="4">
                  <c:v>Royal Oldham Hospital (39)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Salford Royal (74)</c:v>
                </c:pt>
                <c:pt idx="2">
                  <c:v>Fairfield General Hospital (32)</c:v>
                </c:pt>
                <c:pt idx="3">
                  <c:v>Rochdale Infirmary (-)</c:v>
                </c:pt>
                <c:pt idx="4">
                  <c:v>Royal Oldham Hospital (39)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Salford Royal (74)</c:v>
                </c:pt>
                <c:pt idx="2">
                  <c:v>Fairfield General Hospital (32)</c:v>
                </c:pt>
                <c:pt idx="3">
                  <c:v>Rochdale Infirmary (-)</c:v>
                </c:pt>
                <c:pt idx="4">
                  <c:v>Royal Oldham Hospital (39)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Salford Royal (74)</c:v>
                </c:pt>
                <c:pt idx="2">
                  <c:v>Fairfield General Hospital (32)</c:v>
                </c:pt>
                <c:pt idx="3">
                  <c:v>Rochdale Infirmary (-)</c:v>
                </c:pt>
                <c:pt idx="4">
                  <c:v>Royal Oldham Hospital (39)</c:v>
                </c:pt>
              </c:strCache>
            </c:strRef>
          </c:cat>
          <c:val>
            <c:numRef>
              <c:f>Sheet1!$G$2:$G$6</c:f>
              <c:numCache>
                <c:formatCode>0.0;;</c:formatCode>
                <c:ptCount val="5"/>
                <c:pt idx="0">
                  <c:v>8.5380302236163672</c:v>
                </c:pt>
                <c:pt idx="1">
                  <c:v>8.1131118496788996</c:v>
                </c:pt>
                <c:pt idx="2">
                  <c:v>0</c:v>
                </c:pt>
                <c:pt idx="3">
                  <c:v>0</c:v>
                </c:pt>
                <c:pt idx="4">
                  <c:v>8.5093505109204912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Salford Royal (74)</c:v>
                </c:pt>
                <c:pt idx="2">
                  <c:v>Fairfield General Hospital (32)</c:v>
                </c:pt>
                <c:pt idx="3">
                  <c:v>Rochdale Infirmary (-)</c:v>
                </c:pt>
                <c:pt idx="4">
                  <c:v>Royal Oldham Hospital (39)</c:v>
                </c:pt>
              </c:strCache>
            </c:strRef>
          </c:cat>
          <c:val>
            <c:numRef>
              <c:f>Sheet1!$H$2:$H$6</c:f>
              <c:numCache>
                <c:formatCode>0.0;;</c:formatCode>
                <c:ptCount val="5"/>
                <c:pt idx="0">
                  <c:v>0</c:v>
                </c:pt>
                <c:pt idx="1">
                  <c:v>0</c:v>
                </c:pt>
                <c:pt idx="2">
                  <c:v>9.3151521892104956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Salford Royal (74)</c:v>
                </c:pt>
                <c:pt idx="2">
                  <c:v>Fairfield General Hospital (32)</c:v>
                </c:pt>
                <c:pt idx="3">
                  <c:v>Rochdale Infirmary (-)</c:v>
                </c:pt>
                <c:pt idx="4">
                  <c:v>Royal Oldham Hospital (39)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Salford Royal (74)</c:v>
                </c:pt>
                <c:pt idx="2">
                  <c:v>Fairfield General Hospital (32)</c:v>
                </c:pt>
                <c:pt idx="3">
                  <c:v>Rochdale Infirmary (-)</c:v>
                </c:pt>
                <c:pt idx="4">
                  <c:v>Royal Oldham Hospital (39)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1.4619697763836328</c:v>
                </c:pt>
                <c:pt idx="1">
                  <c:v>1.8868881503211004</c:v>
                </c:pt>
                <c:pt idx="2">
                  <c:v>0.68484781078950441</c:v>
                </c:pt>
                <c:pt idx="3">
                  <c:v>0</c:v>
                </c:pt>
                <c:pt idx="4">
                  <c:v>1.4906494890795088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Salford Royal (176)</c:v>
                </c:pt>
                <c:pt idx="2">
                  <c:v>Fairfield General Hospital (83)</c:v>
                </c:pt>
                <c:pt idx="3">
                  <c:v>Rochdale Infirmary (-)</c:v>
                </c:pt>
                <c:pt idx="4">
                  <c:v>Royal Oldham Hospital (106)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Salford Royal (176)</c:v>
                </c:pt>
                <c:pt idx="2">
                  <c:v>Fairfield General Hospital (83)</c:v>
                </c:pt>
                <c:pt idx="3">
                  <c:v>Rochdale Infirmary (-)</c:v>
                </c:pt>
                <c:pt idx="4">
                  <c:v>Royal Oldham Hospital (106)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Salford Royal (176)</c:v>
                </c:pt>
                <c:pt idx="2">
                  <c:v>Fairfield General Hospital (83)</c:v>
                </c:pt>
                <c:pt idx="3">
                  <c:v>Rochdale Infirmary (-)</c:v>
                </c:pt>
                <c:pt idx="4">
                  <c:v>Royal Oldham Hospital (106)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Salford Royal (176)</c:v>
                </c:pt>
                <c:pt idx="2">
                  <c:v>Fairfield General Hospital (83)</c:v>
                </c:pt>
                <c:pt idx="3">
                  <c:v>Rochdale Infirmary (-)</c:v>
                </c:pt>
                <c:pt idx="4">
                  <c:v>Royal Oldham Hospital (106)</c:v>
                </c:pt>
              </c:strCache>
            </c:strRef>
          </c:cat>
          <c:val>
            <c:numRef>
              <c:f>Sheet1!$G$2:$G$6</c:f>
              <c:numCache>
                <c:formatCode>0.0;;</c:formatCode>
                <c:ptCount val="5"/>
                <c:pt idx="0">
                  <c:v>7.1502273018273463</c:v>
                </c:pt>
                <c:pt idx="1">
                  <c:v>7.2580655414563564</c:v>
                </c:pt>
                <c:pt idx="2">
                  <c:v>7.3179286108534853</c:v>
                </c:pt>
                <c:pt idx="3">
                  <c:v>0</c:v>
                </c:pt>
                <c:pt idx="4">
                  <c:v>6.7727985815990701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Salford Royal (176)</c:v>
                </c:pt>
                <c:pt idx="2">
                  <c:v>Fairfield General Hospital (83)</c:v>
                </c:pt>
                <c:pt idx="3">
                  <c:v>Rochdale Infirmary (-)</c:v>
                </c:pt>
                <c:pt idx="4">
                  <c:v>Royal Oldham Hospital (106)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Salford Royal (176)</c:v>
                </c:pt>
                <c:pt idx="2">
                  <c:v>Fairfield General Hospital (83)</c:v>
                </c:pt>
                <c:pt idx="3">
                  <c:v>Rochdale Infirmary (-)</c:v>
                </c:pt>
                <c:pt idx="4">
                  <c:v>Royal Oldham Hospital (106)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(375)</c:v>
                </c:pt>
                <c:pt idx="1">
                  <c:v>Salford Royal (176)</c:v>
                </c:pt>
                <c:pt idx="2">
                  <c:v>Fairfield General Hospital (83)</c:v>
                </c:pt>
                <c:pt idx="3">
                  <c:v>Rochdale Infirmary (-)</c:v>
                </c:pt>
                <c:pt idx="4">
                  <c:v>Royal Oldham Hospital (106)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2.8497726981726537</c:v>
                </c:pt>
                <c:pt idx="1">
                  <c:v>2.7419344585436436</c:v>
                </c:pt>
                <c:pt idx="2">
                  <c:v>2.6820713891465147</c:v>
                </c:pt>
                <c:pt idx="3">
                  <c:v>0</c:v>
                </c:pt>
                <c:pt idx="4">
                  <c:v>3.2272014184009299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Salford Royal (165)</c:v>
                </c:pt>
                <c:pt idx="2">
                  <c:v>Fairfield General Hospital (79)</c:v>
                </c:pt>
                <c:pt idx="3">
                  <c:v>Rochdale Infirmary (-)</c:v>
                </c:pt>
                <c:pt idx="4">
                  <c:v>Royal Oldham Hospital (100)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Salford Royal (165)</c:v>
                </c:pt>
                <c:pt idx="2">
                  <c:v>Fairfield General Hospital (79)</c:v>
                </c:pt>
                <c:pt idx="3">
                  <c:v>Rochdale Infirmary (-)</c:v>
                </c:pt>
                <c:pt idx="4">
                  <c:v>Royal Oldham Hospital (100)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Salford Royal (165)</c:v>
                </c:pt>
                <c:pt idx="2">
                  <c:v>Fairfield General Hospital (79)</c:v>
                </c:pt>
                <c:pt idx="3">
                  <c:v>Rochdale Infirmary (-)</c:v>
                </c:pt>
                <c:pt idx="4">
                  <c:v>Royal Oldham Hospital (100)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Salford Royal (165)</c:v>
                </c:pt>
                <c:pt idx="2">
                  <c:v>Fairfield General Hospital (79)</c:v>
                </c:pt>
                <c:pt idx="3">
                  <c:v>Rochdale Infirmary (-)</c:v>
                </c:pt>
                <c:pt idx="4">
                  <c:v>Royal Oldham Hospital (100)</c:v>
                </c:pt>
              </c:strCache>
            </c:strRef>
          </c:cat>
          <c:val>
            <c:numRef>
              <c:f>Sheet1!$G$2:$G$6</c:f>
              <c:numCache>
                <c:formatCode>0.0;;</c:formatCode>
                <c:ptCount val="5"/>
                <c:pt idx="0">
                  <c:v>8.0388423384529375</c:v>
                </c:pt>
                <c:pt idx="1">
                  <c:v>7.779483584061281</c:v>
                </c:pt>
                <c:pt idx="2">
                  <c:v>8.2036903170747522</c:v>
                </c:pt>
                <c:pt idx="3">
                  <c:v>0</c:v>
                </c:pt>
                <c:pt idx="4">
                  <c:v>8.3840453509089752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Salford Royal (165)</c:v>
                </c:pt>
                <c:pt idx="2">
                  <c:v>Fairfield General Hospital (79)</c:v>
                </c:pt>
                <c:pt idx="3">
                  <c:v>Rochdale Infirmary (-)</c:v>
                </c:pt>
                <c:pt idx="4">
                  <c:v>Royal Oldham Hospital (100)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Salford Royal (165)</c:v>
                </c:pt>
                <c:pt idx="2">
                  <c:v>Fairfield General Hospital (79)</c:v>
                </c:pt>
                <c:pt idx="3">
                  <c:v>Rochdale Infirmary (-)</c:v>
                </c:pt>
                <c:pt idx="4">
                  <c:v>Royal Oldham Hospital (100)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Salford Royal (165)</c:v>
                </c:pt>
                <c:pt idx="2">
                  <c:v>Fairfield General Hospital (79)</c:v>
                </c:pt>
                <c:pt idx="3">
                  <c:v>Rochdale Infirmary (-)</c:v>
                </c:pt>
                <c:pt idx="4">
                  <c:v>Royal Oldham Hospital (100)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1.9611576615470625</c:v>
                </c:pt>
                <c:pt idx="1">
                  <c:v>2.220516415938719</c:v>
                </c:pt>
                <c:pt idx="2">
                  <c:v>1.7963096829252478</c:v>
                </c:pt>
                <c:pt idx="3">
                  <c:v>0</c:v>
                </c:pt>
                <c:pt idx="4">
                  <c:v>1.6159546490910248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Salford Royal (133)</c:v>
                </c:pt>
                <c:pt idx="2">
                  <c:v>Fairfield General Hospital (63)</c:v>
                </c:pt>
                <c:pt idx="3">
                  <c:v>Rochdale Infirmary (-)</c:v>
                </c:pt>
                <c:pt idx="4">
                  <c:v>Royal Oldham Hospital (80)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Salford Royal (133)</c:v>
                </c:pt>
                <c:pt idx="2">
                  <c:v>Fairfield General Hospital (63)</c:v>
                </c:pt>
                <c:pt idx="3">
                  <c:v>Rochdale Infirmary (-)</c:v>
                </c:pt>
                <c:pt idx="4">
                  <c:v>Royal Oldham Hospital (80)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Salford Royal (133)</c:v>
                </c:pt>
                <c:pt idx="2">
                  <c:v>Fairfield General Hospital (63)</c:v>
                </c:pt>
                <c:pt idx="3">
                  <c:v>Rochdale Infirmary (-)</c:v>
                </c:pt>
                <c:pt idx="4">
                  <c:v>Royal Oldham Hospital (80)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Salford Royal (133)</c:v>
                </c:pt>
                <c:pt idx="2">
                  <c:v>Fairfield General Hospital (63)</c:v>
                </c:pt>
                <c:pt idx="3">
                  <c:v>Rochdale Infirmary (-)</c:v>
                </c:pt>
                <c:pt idx="4">
                  <c:v>Royal Oldham Hospital (80)</c:v>
                </c:pt>
              </c:strCache>
            </c:strRef>
          </c:cat>
          <c:val>
            <c:numRef>
              <c:f>Sheet1!$G$2:$G$6</c:f>
              <c:numCache>
                <c:formatCode>0.0;;</c:formatCode>
                <c:ptCount val="5"/>
                <c:pt idx="0">
                  <c:v>9.1191434855214926</c:v>
                </c:pt>
                <c:pt idx="1">
                  <c:v>9.0532204413945152</c:v>
                </c:pt>
                <c:pt idx="2">
                  <c:v>9.1058108281965904</c:v>
                </c:pt>
                <c:pt idx="3">
                  <c:v>0</c:v>
                </c:pt>
                <c:pt idx="4">
                  <c:v>9.1628533366708318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Salford Royal (133)</c:v>
                </c:pt>
                <c:pt idx="2">
                  <c:v>Fairfield General Hospital (63)</c:v>
                </c:pt>
                <c:pt idx="3">
                  <c:v>Rochdale Infirmary (-)</c:v>
                </c:pt>
                <c:pt idx="4">
                  <c:v>Royal Oldham Hospital (80)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Salford Royal (133)</c:v>
                </c:pt>
                <c:pt idx="2">
                  <c:v>Fairfield General Hospital (63)</c:v>
                </c:pt>
                <c:pt idx="3">
                  <c:v>Rochdale Infirmary (-)</c:v>
                </c:pt>
                <c:pt idx="4">
                  <c:v>Royal Oldham Hospital (80)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Salford Royal (133)</c:v>
                </c:pt>
                <c:pt idx="2">
                  <c:v>Fairfield General Hospital (63)</c:v>
                </c:pt>
                <c:pt idx="3">
                  <c:v>Rochdale Infirmary (-)</c:v>
                </c:pt>
                <c:pt idx="4">
                  <c:v>Royal Oldham Hospital (80)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0.88085651447850744</c:v>
                </c:pt>
                <c:pt idx="1">
                  <c:v>0.94677955860548479</c:v>
                </c:pt>
                <c:pt idx="2">
                  <c:v>0.89418917180340962</c:v>
                </c:pt>
                <c:pt idx="3">
                  <c:v>0</c:v>
                </c:pt>
                <c:pt idx="4">
                  <c:v>0.83714666332916821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(289)</c:v>
                </c:pt>
                <c:pt idx="1">
                  <c:v>Salford Royal (132)</c:v>
                </c:pt>
                <c:pt idx="2">
                  <c:v>Fairfield General Hospital (69)</c:v>
                </c:pt>
                <c:pt idx="3">
                  <c:v>Rochdale Infirmary (-)</c:v>
                </c:pt>
                <c:pt idx="4">
                  <c:v>Royal Oldham Hospital (81)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(289)</c:v>
                </c:pt>
                <c:pt idx="1">
                  <c:v>Salford Royal (132)</c:v>
                </c:pt>
                <c:pt idx="2">
                  <c:v>Fairfield General Hospital (69)</c:v>
                </c:pt>
                <c:pt idx="3">
                  <c:v>Rochdale Infirmary (-)</c:v>
                </c:pt>
                <c:pt idx="4">
                  <c:v>Royal Oldham Hospital (81)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(289)</c:v>
                </c:pt>
                <c:pt idx="1">
                  <c:v>Salford Royal (132)</c:v>
                </c:pt>
                <c:pt idx="2">
                  <c:v>Fairfield General Hospital (69)</c:v>
                </c:pt>
                <c:pt idx="3">
                  <c:v>Rochdale Infirmary (-)</c:v>
                </c:pt>
                <c:pt idx="4">
                  <c:v>Royal Oldham Hospital (81)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(289)</c:v>
                </c:pt>
                <c:pt idx="1">
                  <c:v>Salford Royal (132)</c:v>
                </c:pt>
                <c:pt idx="2">
                  <c:v>Fairfield General Hospital (69)</c:v>
                </c:pt>
                <c:pt idx="3">
                  <c:v>Rochdale Infirmary (-)</c:v>
                </c:pt>
                <c:pt idx="4">
                  <c:v>Royal Oldham Hospital (81)</c:v>
                </c:pt>
              </c:strCache>
            </c:strRef>
          </c:cat>
          <c:val>
            <c:numRef>
              <c:f>Sheet1!$G$2:$G$6</c:f>
              <c:numCache>
                <c:formatCode>0.0;;</c:formatCode>
                <c:ptCount val="5"/>
                <c:pt idx="0">
                  <c:v>4.1396573234687173</c:v>
                </c:pt>
                <c:pt idx="1">
                  <c:v>4.1057965411089263</c:v>
                </c:pt>
                <c:pt idx="2">
                  <c:v>3.8988505328662022</c:v>
                </c:pt>
                <c:pt idx="3">
                  <c:v>0</c:v>
                </c:pt>
                <c:pt idx="4">
                  <c:v>4.0860952931385093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(289)</c:v>
                </c:pt>
                <c:pt idx="1">
                  <c:v>Salford Royal (132)</c:v>
                </c:pt>
                <c:pt idx="2">
                  <c:v>Fairfield General Hospital (69)</c:v>
                </c:pt>
                <c:pt idx="3">
                  <c:v>Rochdale Infirmary (-)</c:v>
                </c:pt>
                <c:pt idx="4">
                  <c:v>Royal Oldham Hospital (81)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(289)</c:v>
                </c:pt>
                <c:pt idx="1">
                  <c:v>Salford Royal (132)</c:v>
                </c:pt>
                <c:pt idx="2">
                  <c:v>Fairfield General Hospital (69)</c:v>
                </c:pt>
                <c:pt idx="3">
                  <c:v>Rochdale Infirmary (-)</c:v>
                </c:pt>
                <c:pt idx="4">
                  <c:v>Royal Oldham Hospital (81)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(289)</c:v>
                </c:pt>
                <c:pt idx="1">
                  <c:v>Salford Royal (132)</c:v>
                </c:pt>
                <c:pt idx="2">
                  <c:v>Fairfield General Hospital (69)</c:v>
                </c:pt>
                <c:pt idx="3">
                  <c:v>Rochdale Infirmary (-)</c:v>
                </c:pt>
                <c:pt idx="4">
                  <c:v>Royal Oldham Hospital (81)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5.8603426765312827</c:v>
                </c:pt>
                <c:pt idx="1">
                  <c:v>5.8942034588910737</c:v>
                </c:pt>
                <c:pt idx="2">
                  <c:v>6.1011494671337978</c:v>
                </c:pt>
                <c:pt idx="3">
                  <c:v>0</c:v>
                </c:pt>
                <c:pt idx="4">
                  <c:v>5.9139047068614907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Salford Royal (158)</c:v>
                </c:pt>
                <c:pt idx="2">
                  <c:v>Fairfield General Hospital (77)</c:v>
                </c:pt>
                <c:pt idx="3">
                  <c:v>Rochdale Infirmary (-)</c:v>
                </c:pt>
                <c:pt idx="4">
                  <c:v>Royal Oldham Hospital (95)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Salford Royal (158)</c:v>
                </c:pt>
                <c:pt idx="2">
                  <c:v>Fairfield General Hospital (77)</c:v>
                </c:pt>
                <c:pt idx="3">
                  <c:v>Rochdale Infirmary (-)</c:v>
                </c:pt>
                <c:pt idx="4">
                  <c:v>Royal Oldham Hospital (95)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Salford Royal (158)</c:v>
                </c:pt>
                <c:pt idx="2">
                  <c:v>Fairfield General Hospital (77)</c:v>
                </c:pt>
                <c:pt idx="3">
                  <c:v>Rochdale Infirmary (-)</c:v>
                </c:pt>
                <c:pt idx="4">
                  <c:v>Royal Oldham Hospital (95)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Salford Royal (158)</c:v>
                </c:pt>
                <c:pt idx="2">
                  <c:v>Fairfield General Hospital (77)</c:v>
                </c:pt>
                <c:pt idx="3">
                  <c:v>Rochdale Infirmary (-)</c:v>
                </c:pt>
                <c:pt idx="4">
                  <c:v>Royal Oldham Hospital (95)</c:v>
                </c:pt>
              </c:strCache>
            </c:strRef>
          </c:cat>
          <c:val>
            <c:numRef>
              <c:f>Sheet1!$G$2:$G$6</c:f>
              <c:numCache>
                <c:formatCode>0.0;;</c:formatCode>
                <c:ptCount val="5"/>
                <c:pt idx="0">
                  <c:v>6.70897135642325</c:v>
                </c:pt>
                <c:pt idx="1">
                  <c:v>7.0201840260237791</c:v>
                </c:pt>
                <c:pt idx="2">
                  <c:v>6.7613931728688552</c:v>
                </c:pt>
                <c:pt idx="3">
                  <c:v>0</c:v>
                </c:pt>
                <c:pt idx="4">
                  <c:v>6.5229256667072564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Salford Royal (158)</c:v>
                </c:pt>
                <c:pt idx="2">
                  <c:v>Fairfield General Hospital (77)</c:v>
                </c:pt>
                <c:pt idx="3">
                  <c:v>Rochdale Infirmary (-)</c:v>
                </c:pt>
                <c:pt idx="4">
                  <c:v>Royal Oldham Hospital (95)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Salford Royal (158)</c:v>
                </c:pt>
                <c:pt idx="2">
                  <c:v>Fairfield General Hospital (77)</c:v>
                </c:pt>
                <c:pt idx="3">
                  <c:v>Rochdale Infirmary (-)</c:v>
                </c:pt>
                <c:pt idx="4">
                  <c:v>Royal Oldham Hospital (95)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Salford Royal (158)</c:v>
                </c:pt>
                <c:pt idx="2">
                  <c:v>Fairfield General Hospital (77)</c:v>
                </c:pt>
                <c:pt idx="3">
                  <c:v>Rochdale Infirmary (-)</c:v>
                </c:pt>
                <c:pt idx="4">
                  <c:v>Royal Oldham Hospital (95)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3.29102864357675</c:v>
                </c:pt>
                <c:pt idx="1">
                  <c:v>2.9798159739762209</c:v>
                </c:pt>
                <c:pt idx="2">
                  <c:v>3.2386068271311448</c:v>
                </c:pt>
                <c:pt idx="3">
                  <c:v>0</c:v>
                </c:pt>
                <c:pt idx="4">
                  <c:v>3.4770743332927436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Salford Royal (161)</c:v>
                </c:pt>
                <c:pt idx="2">
                  <c:v>Fairfield General Hospital (76)</c:v>
                </c:pt>
                <c:pt idx="3">
                  <c:v>Rochdale Infirmary (-)</c:v>
                </c:pt>
                <c:pt idx="4">
                  <c:v>Royal Oldham Hospital (97)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Salford Royal (161)</c:v>
                </c:pt>
                <c:pt idx="2">
                  <c:v>Fairfield General Hospital (76)</c:v>
                </c:pt>
                <c:pt idx="3">
                  <c:v>Rochdale Infirmary (-)</c:v>
                </c:pt>
                <c:pt idx="4">
                  <c:v>Royal Oldham Hospital (97)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Salford Royal (161)</c:v>
                </c:pt>
                <c:pt idx="2">
                  <c:v>Fairfield General Hospital (76)</c:v>
                </c:pt>
                <c:pt idx="3">
                  <c:v>Rochdale Infirmary (-)</c:v>
                </c:pt>
                <c:pt idx="4">
                  <c:v>Royal Oldham Hospital (97)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Salford Royal (161)</c:v>
                </c:pt>
                <c:pt idx="2">
                  <c:v>Fairfield General Hospital (76)</c:v>
                </c:pt>
                <c:pt idx="3">
                  <c:v>Rochdale Infirmary (-)</c:v>
                </c:pt>
                <c:pt idx="4">
                  <c:v>Royal Oldham Hospital (97)</c:v>
                </c:pt>
              </c:strCache>
            </c:strRef>
          </c:cat>
          <c:val>
            <c:numRef>
              <c:f>Sheet1!$G$2:$G$6</c:f>
              <c:numCache>
                <c:formatCode>0.0;;</c:formatCode>
                <c:ptCount val="5"/>
                <c:pt idx="0">
                  <c:v>7.7242236604833669</c:v>
                </c:pt>
                <c:pt idx="1">
                  <c:v>7.7249245023790349</c:v>
                </c:pt>
                <c:pt idx="2">
                  <c:v>7.2322258635040706</c:v>
                </c:pt>
                <c:pt idx="3">
                  <c:v>0</c:v>
                </c:pt>
                <c:pt idx="4">
                  <c:v>8.0662336859713974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Salford Royal (161)</c:v>
                </c:pt>
                <c:pt idx="2">
                  <c:v>Fairfield General Hospital (76)</c:v>
                </c:pt>
                <c:pt idx="3">
                  <c:v>Rochdale Infirmary (-)</c:v>
                </c:pt>
                <c:pt idx="4">
                  <c:v>Royal Oldham Hospital (97)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Salford Royal (161)</c:v>
                </c:pt>
                <c:pt idx="2">
                  <c:v>Fairfield General Hospital (76)</c:v>
                </c:pt>
                <c:pt idx="3">
                  <c:v>Rochdale Infirmary (-)</c:v>
                </c:pt>
                <c:pt idx="4">
                  <c:v>Royal Oldham Hospital (97)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Salford Royal (161)</c:v>
                </c:pt>
                <c:pt idx="2">
                  <c:v>Fairfield General Hospital (76)</c:v>
                </c:pt>
                <c:pt idx="3">
                  <c:v>Rochdale Infirmary (-)</c:v>
                </c:pt>
                <c:pt idx="4">
                  <c:v>Royal Oldham Hospital (97)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2.2757763395166331</c:v>
                </c:pt>
                <c:pt idx="1">
                  <c:v>2.2750754976209651</c:v>
                </c:pt>
                <c:pt idx="2">
                  <c:v>2.7677741364959294</c:v>
                </c:pt>
                <c:pt idx="3">
                  <c:v>0</c:v>
                </c:pt>
                <c:pt idx="4">
                  <c:v>1.9337663140286026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0.12496453324786128</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0.60248992573771254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0.16796968676410717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1.7535796068695362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0.16796968676410717</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0.60248992573771343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1.1045777370730967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6.508706009857379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Salford Royal (103)</c:v>
                </c:pt>
                <c:pt idx="2">
                  <c:v>Fairfield General Hospital (51)</c:v>
                </c:pt>
                <c:pt idx="3">
                  <c:v>Rochdale Infirmary (-)</c:v>
                </c:pt>
                <c:pt idx="4">
                  <c:v>Royal Oldham Hospital (54)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Salford Royal (103)</c:v>
                </c:pt>
                <c:pt idx="2">
                  <c:v>Fairfield General Hospital (51)</c:v>
                </c:pt>
                <c:pt idx="3">
                  <c:v>Rochdale Infirmary (-)</c:v>
                </c:pt>
                <c:pt idx="4">
                  <c:v>Royal Oldham Hospital (54)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Salford Royal (103)</c:v>
                </c:pt>
                <c:pt idx="2">
                  <c:v>Fairfield General Hospital (51)</c:v>
                </c:pt>
                <c:pt idx="3">
                  <c:v>Rochdale Infirmary (-)</c:v>
                </c:pt>
                <c:pt idx="4">
                  <c:v>Royal Oldham Hospital (54)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Salford Royal (103)</c:v>
                </c:pt>
                <c:pt idx="2">
                  <c:v>Fairfield General Hospital (51)</c:v>
                </c:pt>
                <c:pt idx="3">
                  <c:v>Rochdale Infirmary (-)</c:v>
                </c:pt>
                <c:pt idx="4">
                  <c:v>Royal Oldham Hospital (54)</c:v>
                </c:pt>
              </c:strCache>
            </c:strRef>
          </c:cat>
          <c:val>
            <c:numRef>
              <c:f>Sheet1!$G$2:$G$6</c:f>
              <c:numCache>
                <c:formatCode>0.0;;</c:formatCode>
                <c:ptCount val="5"/>
                <c:pt idx="0">
                  <c:v>8.4724141545477725</c:v>
                </c:pt>
                <c:pt idx="1">
                  <c:v>0</c:v>
                </c:pt>
                <c:pt idx="2">
                  <c:v>8.0583137509575238</c:v>
                </c:pt>
                <c:pt idx="3">
                  <c:v>0</c:v>
                </c:pt>
                <c:pt idx="4">
                  <c:v>8.2481007766854457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Salford Royal (103)</c:v>
                </c:pt>
                <c:pt idx="2">
                  <c:v>Fairfield General Hospital (51)</c:v>
                </c:pt>
                <c:pt idx="3">
                  <c:v>Rochdale Infirmary (-)</c:v>
                </c:pt>
                <c:pt idx="4">
                  <c:v>Royal Oldham Hospital (54)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Salford Royal (103)</c:v>
                </c:pt>
                <c:pt idx="2">
                  <c:v>Fairfield General Hospital (51)</c:v>
                </c:pt>
                <c:pt idx="3">
                  <c:v>Rochdale Infirmary (-)</c:v>
                </c:pt>
                <c:pt idx="4">
                  <c:v>Royal Oldham Hospital (54)</c:v>
                </c:pt>
              </c:strCache>
            </c:strRef>
          </c:cat>
          <c:val>
            <c:numRef>
              <c:f>Sheet1!$I$2:$I$6</c:f>
              <c:numCache>
                <c:formatCode>0.0;;</c:formatCode>
                <c:ptCount val="5"/>
                <c:pt idx="0">
                  <c:v>0</c:v>
                </c:pt>
                <c:pt idx="1">
                  <c:v>8.9690032637680943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(214)</c:v>
                </c:pt>
                <c:pt idx="1">
                  <c:v>Salford Royal (103)</c:v>
                </c:pt>
                <c:pt idx="2">
                  <c:v>Fairfield General Hospital (51)</c:v>
                </c:pt>
                <c:pt idx="3">
                  <c:v>Rochdale Infirmary (-)</c:v>
                </c:pt>
                <c:pt idx="4">
                  <c:v>Royal Oldham Hospital (54)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1.5275858454522275</c:v>
                </c:pt>
                <c:pt idx="1">
                  <c:v>1.0309967362319057</c:v>
                </c:pt>
                <c:pt idx="2">
                  <c:v>1.9416862490424762</c:v>
                </c:pt>
                <c:pt idx="3">
                  <c:v>0</c:v>
                </c:pt>
                <c:pt idx="4">
                  <c:v>1.7518992233145543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Salford Royal (113)</c:v>
                </c:pt>
                <c:pt idx="2">
                  <c:v>Fairfield General Hospital (59)</c:v>
                </c:pt>
                <c:pt idx="3">
                  <c:v>Rochdale Infirmary (-)</c:v>
                </c:pt>
                <c:pt idx="4">
                  <c:v>Royal Oldham Hospital (58)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Salford Royal (113)</c:v>
                </c:pt>
                <c:pt idx="2">
                  <c:v>Fairfield General Hospital (59)</c:v>
                </c:pt>
                <c:pt idx="3">
                  <c:v>Rochdale Infirmary (-)</c:v>
                </c:pt>
                <c:pt idx="4">
                  <c:v>Royal Oldham Hospital (58)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Salford Royal (113)</c:v>
                </c:pt>
                <c:pt idx="2">
                  <c:v>Fairfield General Hospital (59)</c:v>
                </c:pt>
                <c:pt idx="3">
                  <c:v>Rochdale Infirmary (-)</c:v>
                </c:pt>
                <c:pt idx="4">
                  <c:v>Royal Oldham Hospital (58)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Salford Royal (113)</c:v>
                </c:pt>
                <c:pt idx="2">
                  <c:v>Fairfield General Hospital (59)</c:v>
                </c:pt>
                <c:pt idx="3">
                  <c:v>Rochdale Infirmary (-)</c:v>
                </c:pt>
                <c:pt idx="4">
                  <c:v>Royal Oldham Hospital (58)</c:v>
                </c:pt>
              </c:strCache>
            </c:strRef>
          </c:cat>
          <c:val>
            <c:numRef>
              <c:f>Sheet1!$G$2:$G$6</c:f>
              <c:numCache>
                <c:formatCode>0.0;;</c:formatCode>
                <c:ptCount val="5"/>
                <c:pt idx="0">
                  <c:v>6.4240298096594142</c:v>
                </c:pt>
                <c:pt idx="1">
                  <c:v>6.513340257552322</c:v>
                </c:pt>
                <c:pt idx="2">
                  <c:v>6.4646011432480952</c:v>
                </c:pt>
                <c:pt idx="3">
                  <c:v>0</c:v>
                </c:pt>
                <c:pt idx="4">
                  <c:v>6.6991300224436046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Salford Royal (113)</c:v>
                </c:pt>
                <c:pt idx="2">
                  <c:v>Fairfield General Hospital (59)</c:v>
                </c:pt>
                <c:pt idx="3">
                  <c:v>Rochdale Infirmary (-)</c:v>
                </c:pt>
                <c:pt idx="4">
                  <c:v>Royal Oldham Hospital (58)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Salford Royal (113)</c:v>
                </c:pt>
                <c:pt idx="2">
                  <c:v>Fairfield General Hospital (59)</c:v>
                </c:pt>
                <c:pt idx="3">
                  <c:v>Rochdale Infirmary (-)</c:v>
                </c:pt>
                <c:pt idx="4">
                  <c:v>Royal Oldham Hospital (58)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Salford Royal (113)</c:v>
                </c:pt>
                <c:pt idx="2">
                  <c:v>Fairfield General Hospital (59)</c:v>
                </c:pt>
                <c:pt idx="3">
                  <c:v>Rochdale Infirmary (-)</c:v>
                </c:pt>
                <c:pt idx="4">
                  <c:v>Royal Oldham Hospital (58)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3.5759701903405858</c:v>
                </c:pt>
                <c:pt idx="1">
                  <c:v>3.486659742447678</c:v>
                </c:pt>
                <c:pt idx="2">
                  <c:v>3.5353988567519048</c:v>
                </c:pt>
                <c:pt idx="3">
                  <c:v>0</c:v>
                </c:pt>
                <c:pt idx="4">
                  <c:v>3.3008699775563954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(176)</c:v>
                </c:pt>
                <c:pt idx="2">
                  <c:v>Fairfield General Hospital (84)</c:v>
                </c:pt>
                <c:pt idx="3">
                  <c:v>Rochdale Infirmary (-)</c:v>
                </c:pt>
                <c:pt idx="4">
                  <c:v>Royal Oldham Hospital (103)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(176)</c:v>
                </c:pt>
                <c:pt idx="2">
                  <c:v>Fairfield General Hospital (84)</c:v>
                </c:pt>
                <c:pt idx="3">
                  <c:v>Rochdale Infirmary (-)</c:v>
                </c:pt>
                <c:pt idx="4">
                  <c:v>Royal Oldham Hospital (103)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(176)</c:v>
                </c:pt>
                <c:pt idx="2">
                  <c:v>Fairfield General Hospital (84)</c:v>
                </c:pt>
                <c:pt idx="3">
                  <c:v>Rochdale Infirmary (-)</c:v>
                </c:pt>
                <c:pt idx="4">
                  <c:v>Royal Oldham Hospital (103)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(176)</c:v>
                </c:pt>
                <c:pt idx="2">
                  <c:v>Fairfield General Hospital (84)</c:v>
                </c:pt>
                <c:pt idx="3">
                  <c:v>Rochdale Infirmary (-)</c:v>
                </c:pt>
                <c:pt idx="4">
                  <c:v>Royal Oldham Hospital (103)</c:v>
                </c:pt>
              </c:strCache>
            </c:strRef>
          </c:cat>
          <c:val>
            <c:numRef>
              <c:f>Sheet1!$G$2:$G$6</c:f>
              <c:numCache>
                <c:formatCode>0.0;;</c:formatCode>
                <c:ptCount val="5"/>
                <c:pt idx="0">
                  <c:v>9.030136430019267</c:v>
                </c:pt>
                <c:pt idx="1">
                  <c:v>8.994180727866528</c:v>
                </c:pt>
                <c:pt idx="2">
                  <c:v>9.2522096222571761</c:v>
                </c:pt>
                <c:pt idx="3">
                  <c:v>0</c:v>
                </c:pt>
                <c:pt idx="4">
                  <c:v>9.0188571134496218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(176)</c:v>
                </c:pt>
                <c:pt idx="2">
                  <c:v>Fairfield General Hospital (84)</c:v>
                </c:pt>
                <c:pt idx="3">
                  <c:v>Rochdale Infirmary (-)</c:v>
                </c:pt>
                <c:pt idx="4">
                  <c:v>Royal Oldham Hospital (103)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(176)</c:v>
                </c:pt>
                <c:pt idx="2">
                  <c:v>Fairfield General Hospital (84)</c:v>
                </c:pt>
                <c:pt idx="3">
                  <c:v>Rochdale Infirmary (-)</c:v>
                </c:pt>
                <c:pt idx="4">
                  <c:v>Royal Oldham Hospital (103)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(176)</c:v>
                </c:pt>
                <c:pt idx="2">
                  <c:v>Fairfield General Hospital (84)</c:v>
                </c:pt>
                <c:pt idx="3">
                  <c:v>Rochdale Infirmary (-)</c:v>
                </c:pt>
                <c:pt idx="4">
                  <c:v>Royal Oldham Hospital (103)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0.96986356998073298</c:v>
                </c:pt>
                <c:pt idx="1">
                  <c:v>1.005819272133472</c:v>
                </c:pt>
                <c:pt idx="2">
                  <c:v>0.74779037774282386</c:v>
                </c:pt>
                <c:pt idx="3">
                  <c:v>0</c:v>
                </c:pt>
                <c:pt idx="4">
                  <c:v>0.98114288655037818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(166)</c:v>
                </c:pt>
                <c:pt idx="2">
                  <c:v>Fairfield General Hospital (79)</c:v>
                </c:pt>
                <c:pt idx="3">
                  <c:v>Rochdale Infirmary (-)</c:v>
                </c:pt>
                <c:pt idx="4">
                  <c:v>Royal Oldham Hospital (97)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(166)</c:v>
                </c:pt>
                <c:pt idx="2">
                  <c:v>Fairfield General Hospital (79)</c:v>
                </c:pt>
                <c:pt idx="3">
                  <c:v>Rochdale Infirmary (-)</c:v>
                </c:pt>
                <c:pt idx="4">
                  <c:v>Royal Oldham Hospital (97)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(166)</c:v>
                </c:pt>
                <c:pt idx="2">
                  <c:v>Fairfield General Hospital (79)</c:v>
                </c:pt>
                <c:pt idx="3">
                  <c:v>Rochdale Infirmary (-)</c:v>
                </c:pt>
                <c:pt idx="4">
                  <c:v>Royal Oldham Hospital (97)</c:v>
                </c:pt>
              </c:strCache>
            </c:strRef>
          </c:cat>
          <c:val>
            <c:numRef>
              <c:f>Sheet1!$F$2:$F$6</c:f>
              <c:numCache>
                <c:formatCode>0.0;;</c:formatCode>
                <c:ptCount val="5"/>
                <c:pt idx="0">
                  <c:v>0</c:v>
                </c:pt>
                <c:pt idx="1">
                  <c:v>8.7113593742395317</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(166)</c:v>
                </c:pt>
                <c:pt idx="2">
                  <c:v>Fairfield General Hospital (79)</c:v>
                </c:pt>
                <c:pt idx="3">
                  <c:v>Rochdale Infirmary (-)</c:v>
                </c:pt>
                <c:pt idx="4">
                  <c:v>Royal Oldham Hospital (97)</c:v>
                </c:pt>
              </c:strCache>
            </c:strRef>
          </c:cat>
          <c:val>
            <c:numRef>
              <c:f>Sheet1!$G$2:$G$6</c:f>
              <c:numCache>
                <c:formatCode>0.0;;</c:formatCode>
                <c:ptCount val="5"/>
                <c:pt idx="0">
                  <c:v>8.9476533827116</c:v>
                </c:pt>
                <c:pt idx="1">
                  <c:v>0</c:v>
                </c:pt>
                <c:pt idx="2">
                  <c:v>9.2190742125603542</c:v>
                </c:pt>
                <c:pt idx="3">
                  <c:v>0</c:v>
                </c:pt>
                <c:pt idx="4">
                  <c:v>9.1258780253583396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(166)</c:v>
                </c:pt>
                <c:pt idx="2">
                  <c:v>Fairfield General Hospital (79)</c:v>
                </c:pt>
                <c:pt idx="3">
                  <c:v>Rochdale Infirmary (-)</c:v>
                </c:pt>
                <c:pt idx="4">
                  <c:v>Royal Oldham Hospital (97)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(166)</c:v>
                </c:pt>
                <c:pt idx="2">
                  <c:v>Fairfield General Hospital (79)</c:v>
                </c:pt>
                <c:pt idx="3">
                  <c:v>Rochdale Infirmary (-)</c:v>
                </c:pt>
                <c:pt idx="4">
                  <c:v>Royal Oldham Hospital (97)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(352)</c:v>
                </c:pt>
                <c:pt idx="1">
                  <c:v>Salford Royal (166)</c:v>
                </c:pt>
                <c:pt idx="2">
                  <c:v>Fairfield General Hospital (79)</c:v>
                </c:pt>
                <c:pt idx="3">
                  <c:v>Rochdale Infirmary (-)</c:v>
                </c:pt>
                <c:pt idx="4">
                  <c:v>Royal Oldham Hospital (97)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1.0523466172884</c:v>
                </c:pt>
                <c:pt idx="1">
                  <c:v>1.2886406257604683</c:v>
                </c:pt>
                <c:pt idx="2">
                  <c:v>0.7809257874396458</c:v>
                </c:pt>
                <c:pt idx="3">
                  <c:v>0</c:v>
                </c:pt>
                <c:pt idx="4">
                  <c:v>0.87412197464166042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(175)</c:v>
                </c:pt>
                <c:pt idx="2">
                  <c:v>Fairfield General Hospital (85)</c:v>
                </c:pt>
                <c:pt idx="3">
                  <c:v>Rochdale Infirmary (-)</c:v>
                </c:pt>
                <c:pt idx="4">
                  <c:v>Royal Oldham Hospital (103)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(175)</c:v>
                </c:pt>
                <c:pt idx="2">
                  <c:v>Fairfield General Hospital (85)</c:v>
                </c:pt>
                <c:pt idx="3">
                  <c:v>Rochdale Infirmary (-)</c:v>
                </c:pt>
                <c:pt idx="4">
                  <c:v>Royal Oldham Hospital (103)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(175)</c:v>
                </c:pt>
                <c:pt idx="2">
                  <c:v>Fairfield General Hospital (85)</c:v>
                </c:pt>
                <c:pt idx="3">
                  <c:v>Rochdale Infirmary (-)</c:v>
                </c:pt>
                <c:pt idx="4">
                  <c:v>Royal Oldham Hospital (103)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(175)</c:v>
                </c:pt>
                <c:pt idx="2">
                  <c:v>Fairfield General Hospital (85)</c:v>
                </c:pt>
                <c:pt idx="3">
                  <c:v>Rochdale Infirmary (-)</c:v>
                </c:pt>
                <c:pt idx="4">
                  <c:v>Royal Oldham Hospital (103)</c:v>
                </c:pt>
              </c:strCache>
            </c:strRef>
          </c:cat>
          <c:val>
            <c:numRef>
              <c:f>Sheet1!$G$2:$G$6</c:f>
              <c:numCache>
                <c:formatCode>0.0;;</c:formatCode>
                <c:ptCount val="5"/>
                <c:pt idx="0">
                  <c:v>8.2157368694953856</c:v>
                </c:pt>
                <c:pt idx="1">
                  <c:v>8.337163890943259</c:v>
                </c:pt>
                <c:pt idx="2">
                  <c:v>8.2730589798454908</c:v>
                </c:pt>
                <c:pt idx="3">
                  <c:v>0</c:v>
                </c:pt>
                <c:pt idx="4">
                  <c:v>8.2208584266528142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(175)</c:v>
                </c:pt>
                <c:pt idx="2">
                  <c:v>Fairfield General Hospital (85)</c:v>
                </c:pt>
                <c:pt idx="3">
                  <c:v>Rochdale Infirmary (-)</c:v>
                </c:pt>
                <c:pt idx="4">
                  <c:v>Royal Oldham Hospital (103)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(175)</c:v>
                </c:pt>
                <c:pt idx="2">
                  <c:v>Fairfield General Hospital (85)</c:v>
                </c:pt>
                <c:pt idx="3">
                  <c:v>Rochdale Infirmary (-)</c:v>
                </c:pt>
                <c:pt idx="4">
                  <c:v>Royal Oldham Hospital (103)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Salford Royal (175)</c:v>
                </c:pt>
                <c:pt idx="2">
                  <c:v>Fairfield General Hospital (85)</c:v>
                </c:pt>
                <c:pt idx="3">
                  <c:v>Rochdale Infirmary (-)</c:v>
                </c:pt>
                <c:pt idx="4">
                  <c:v>Royal Oldham Hospital (103)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1.7842631305046144</c:v>
                </c:pt>
                <c:pt idx="1">
                  <c:v>1.662836109056741</c:v>
                </c:pt>
                <c:pt idx="2">
                  <c:v>1.7269410201545092</c:v>
                </c:pt>
                <c:pt idx="3">
                  <c:v>0</c:v>
                </c:pt>
                <c:pt idx="4">
                  <c:v>1.7791415733471858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1">
                  <c:v>6.4136790448077026</c:v>
                </c:pt>
                <c:pt idx="3">
                  <c:v>6.2416521317823159</c:v>
                </c:pt>
                <c:pt idx="4">
                  <c:v>6.508706009857379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6.5138125871104169</c:v>
                </c:pt>
                <c:pt idx="1">
                  <c:v>6.9078082052556136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8.3053135393613076</c:v>
                </c:pt>
                <c:pt idx="1">
                  <c:v>8.3217830822988699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8.5819758383484324</c:v>
                </c:pt>
                <c:pt idx="1">
                  <c:v>8.2651393651265863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9.1938860232763329</c:v>
                </c:pt>
                <c:pt idx="1">
                  <c:v>9.2880846059114646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5.1189306924690037E-2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0.48295622511079817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0.1346445847261375</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1.4056702878940381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0.1346445847261375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0.48295622511079728</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0.26464568186325721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7.3169649279624256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3.9956885891945451</c:v>
                </c:pt>
                <c:pt idx="1">
                  <c:v>4.2476105617222233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1">
                  <c:v>5.378949537350584</c:v>
                </c:pt>
                <c:pt idx="3">
                  <c:v>7.3165974272334289</c:v>
                </c:pt>
                <c:pt idx="4">
                  <c:v>6.4893965349068914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1">
                  <c:v>9.1048421270690501</c:v>
                </c:pt>
                <c:pt idx="3">
                  <c:v>9.1588707925067059</c:v>
                </c:pt>
                <c:pt idx="4">
                  <c:v>9.1001658019540166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1">
                  <c:v>8.0595586514411561</c:v>
                </c:pt>
                <c:pt idx="3">
                  <c:v>8.5144049066524268</c:v>
                </c:pt>
                <c:pt idx="4">
                  <c:v>7.929132419682694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1">
                  <c:v>7.9737941165128374</c:v>
                </c:pt>
                <c:pt idx="3">
                  <c:v>8.2465012489675669</c:v>
                </c:pt>
                <c:pt idx="4">
                  <c:v>7.466062642952533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1">
                  <c:v>9.3799811953679946</c:v>
                </c:pt>
                <c:pt idx="3">
                  <c:v>9.4741796617072147</c:v>
                </c:pt>
                <c:pt idx="4">
                  <c:v>9.4132464432353515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1">
                  <c:v>8.4174609578473873</c:v>
                </c:pt>
                <c:pt idx="3">
                  <c:v>8.8225341651262728</c:v>
                </c:pt>
                <c:pt idx="4">
                  <c:v>8.5813411242778521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1">
                  <c:v>8.8277194550974922</c:v>
                </c:pt>
                <c:pt idx="3">
                  <c:v>9.1986687021525189</c:v>
                </c:pt>
                <c:pt idx="4">
                  <c:v>9.0579242460246583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1">
                  <c:v>8.2439901637881796</c:v>
                </c:pt>
                <c:pt idx="3">
                  <c:v>8.8936950491064728</c:v>
                </c:pt>
                <c:pt idx="4">
                  <c:v>8.7703123204981992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1">
                  <c:v>8.4725832024239178</c:v>
                </c:pt>
                <c:pt idx="3">
                  <c:v>8.7416911986285637</c:v>
                </c:pt>
                <c:pt idx="4">
                  <c:v>8.6719713531126654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3.878035807482938E-2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0.6802992976500386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0.18966235790947383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1.9800480040659085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0.18966235790947295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0.68029929765003949</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0.22571702077326883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6.0587882322169184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1">
                  <c:v>8.660012771963606</c:v>
                </c:pt>
                <c:pt idx="3">
                  <c:v>9.0139054456292982</c:v>
                </c:pt>
                <c:pt idx="4">
                  <c:v>8.9757795578188908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1">
                  <c:v>8.3193341052661385</c:v>
                </c:pt>
                <c:pt idx="3">
                  <c:v>8.8538056757850399</c:v>
                </c:pt>
                <c:pt idx="4">
                  <c:v>8.523090698549689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1">
                  <c:v>6.822423697757718</c:v>
                </c:pt>
                <c:pt idx="3">
                  <c:v>7.5689899427463434</c:v>
                </c:pt>
                <c:pt idx="4">
                  <c:v>7.5269897784659419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1">
                  <c:v>7.6249270411276031</c:v>
                </c:pt>
                <c:pt idx="3">
                  <c:v>7.9350129404442216</c:v>
                </c:pt>
                <c:pt idx="4">
                  <c:v>8.0335547645394918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1">
                  <c:v>6.9828640663120281</c:v>
                </c:pt>
                <c:pt idx="3">
                  <c:v>7.3437083534251633</c:v>
                </c:pt>
                <c:pt idx="4">
                  <c:v>7.1805455662991511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1">
                  <c:v>8.6549970957499127</c:v>
                </c:pt>
                <c:pt idx="3">
                  <c:v>9.0609377817394243</c:v>
                </c:pt>
                <c:pt idx="4">
                  <c:v>8.8829112363390603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1">
                  <c:v>7.2525345168669837</c:v>
                </c:pt>
                <c:pt idx="3">
                  <c:v>8.0669217646037357</c:v>
                </c:pt>
                <c:pt idx="4">
                  <c:v>7.8928201205043624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1">
                  <c:v>9.21183254275339</c:v>
                </c:pt>
                <c:pt idx="3">
                  <c:v>9.5852868956728905</c:v>
                </c:pt>
                <c:pt idx="4">
                  <c:v>9.5236192247715614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1">
                  <c:v>8.8638094183080316</c:v>
                </c:pt>
                <c:pt idx="3">
                  <c:v>8.986531736013939</c:v>
                </c:pt>
                <c:pt idx="4">
                  <c:v>8.7848103310280763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1">
                  <c:v>7.8275851462990333</c:v>
                </c:pt>
                <c:pt idx="3">
                  <c:v>8.4613460301327468</c:v>
                </c:pt>
                <c:pt idx="4">
                  <c:v>8.0370653768472806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1">
                  <c:v>6.8461265786357126</c:v>
                </c:pt>
                <c:pt idx="3">
                  <c:v>6.8184679685242511</c:v>
                </c:pt>
                <c:pt idx="4">
                  <c:v>6.9599488520704833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1">
                  <c:v>6.1095595710910784</c:v>
                </c:pt>
                <c:pt idx="2">
                  <c:v>5.8761604365828122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1">
                  <c:v>8.2910613906079487</c:v>
                </c:pt>
                <c:pt idx="3">
                  <c:v>8.8091170968820407</c:v>
                </c:pt>
                <c:pt idx="4">
                  <c:v>8.5380302236163672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1">
                  <c:v>7.1031400923374859</c:v>
                </c:pt>
                <c:pt idx="3">
                  <c:v>7.3644199432471433</c:v>
                </c:pt>
                <c:pt idx="4">
                  <c:v>7.1502273018273463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1">
                  <c:v>7.8026039427547724</c:v>
                </c:pt>
                <c:pt idx="3">
                  <c:v>7.8428017729964727</c:v>
                </c:pt>
                <c:pt idx="4">
                  <c:v>8.0388423384529375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8.8852535149571388</c:v>
                </c:pt>
                <c:pt idx="2">
                  <c:v>9.1010834942333698</c:v>
                </c:pt>
                <c:pt idx="3">
                  <c:v>9.1191434855214926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1">
                  <c:v>4.5070355477896236</c:v>
                </c:pt>
                <c:pt idx="3">
                  <c:v>4.179457862192006</c:v>
                </c:pt>
                <c:pt idx="4">
                  <c:v>4.1396573234687173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1">
                  <c:v>6.3748292374953204</c:v>
                </c:pt>
                <c:pt idx="3">
                  <c:v>6.9535573850377634</c:v>
                </c:pt>
                <c:pt idx="4">
                  <c:v>6.70897135642325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1">
                  <c:v>7.2561840061620488</c:v>
                </c:pt>
                <c:pt idx="3">
                  <c:v>7.293952788780488</c:v>
                </c:pt>
                <c:pt idx="4">
                  <c:v>7.7242236604833669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1">
                  <c:v>8.105024714240411</c:v>
                </c:pt>
                <c:pt idx="3">
                  <c:v>8.5273035647277418</c:v>
                </c:pt>
                <c:pt idx="4">
                  <c:v>8.4724141545477725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9.2145131110127725</c:v>
                </c:pt>
                <c:pt idx="1">
                  <c:v>9.030136430019267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1">
                  <c:v>8.9016307284443119</c:v>
                </c:pt>
                <c:pt idx="3">
                  <c:v>9.376292483512259</c:v>
                </c:pt>
                <c:pt idx="4">
                  <c:v>8.9476533827116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1">
                  <c:v>7.9478132329953368</c:v>
                </c:pt>
                <c:pt idx="3">
                  <c:v>8.4629752101774454</c:v>
                </c:pt>
                <c:pt idx="4">
                  <c:v>8.2157368694953856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7.51714116531081</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0.85399449035812669</c:v>
                </c:pt>
                <c:pt idx="1">
                  <c:v>0.14600550964187331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0.28312974396670709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0.11818301454628521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1.2338138397422882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0.1181830145462861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0.42391027231864786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1.2031665087341361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4.2476105617222233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0.33657026386065958</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0.20233892545579657</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5.6410579624849078E-2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0.58891841705191794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5.6410579624849078E-2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6.581821132096799E-2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9.2880846059114646</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0.15969211685687146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0.3219400071332279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8.9754466995924709E-2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0.93702385222957663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8.9754466995925597E-2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0.32194000713322879</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4.7813881234073818E-2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8.2651393651265863</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8.1811862898695686E-2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0.28358744039029915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7.9062058131956547E-2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0.82539662654749435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7.9062058131956547E-2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0.28358744039029915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0.33873091217622431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8.3217830822988699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6.7151269285251836E-2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0.15772952713041288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1.6466737987402977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0.15772952713041377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0.56575953029493231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1.3299286962078689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6.9078082052556136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2.1157926704148622E-2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0.25850958548536696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7.2070539679694789E-2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0.75240616966727814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7.2070539679694789E-2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0.25850958548536696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0.25087126332677734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9.1001658019540166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0.17536195425450263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0.20210749281906359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2.1099734400336825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0.20210749281906271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0.72493871177244973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0.45823656740988383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6.4893965349068914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7.8936136642062849</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6.5616797900262466E-2</c:v>
                </c:pt>
                <c:pt idx="1">
                  <c:v>0.1128608923884515</c:v>
                </c:pt>
                <c:pt idx="2">
                  <c:v>0.24409448818897639</c:v>
                </c:pt>
                <c:pt idx="3">
                  <c:v>0.57742782152230976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0.18795426949107785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5.5688668550336828E-2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0.58138176825162802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5.5688668550336828E-2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0.12475486617249665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9.4132464432353515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0.58492847406971649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0.1803895051751212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1.8832407421978701</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0.1803895051751212</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0.64703853219333318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0.38607587142955246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6.2529051526825388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0.15280998996176187</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0.4292203592579229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0.11966342708395228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1.2492691357889649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0.11966342708395317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0.42922035925792379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0.21326309850596026</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8.4067216624783061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0.30296068392664299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0.39901187545536487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0.11124152765431283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1.161345705225787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0.11124152765431106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0.39901187545536665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0.35797758150984649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7.466062642952533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0.275095622104363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0.11219406762303219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1.1712900868344738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0.1121940676230313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0.40242853798580036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0.42067143270087826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7.929132419682694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8.8031925636002359</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0.18235951933364447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7.7012427039717224E-2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0.80399876986158958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7.7012427039717224E-2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0.2762356252601883</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0.12385713201925164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8.7703123204981992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0.20303775317337625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6.3848119649732027E-2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0.66656527562602363</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6.3848119649732027E-2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0.22901661369579251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0.1259418564148298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9.0579242460246583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0.88976377952755892</c:v>
                </c:pt>
                <c:pt idx="1">
                  <c:v>1.0498687664041989E-2</c:v>
                </c:pt>
                <c:pt idx="2">
                  <c:v>3.6745406824146981E-2</c:v>
                </c:pt>
                <c:pt idx="3">
                  <c:v>2.3622047244094491E-2</c:v>
                </c:pt>
                <c:pt idx="4">
                  <c:v>2.6246719160104991E-3</c:v>
                </c:pt>
                <c:pt idx="5">
                  <c:v>3.6745406824146981E-2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0.23759673830690975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7.4927316154544954E-2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0.78223050919063652</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7.4927316154544954E-2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0.26875654777565039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0.36384442341886825</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8.5813411242778521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8.4244578469867957</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0.22916880379469795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0.37905894244605864</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0.10567879910993927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1.103271611489677</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0.10567879910994016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0.37905894244605953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0.7606915012680453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7.5269897784659419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5.2619348144290257E-2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0.29864973553857332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8.3261313405655457E-2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0.86923625352934053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8.3261313405655457E-2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0.29864973553857155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6.6505464867113062E-2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8.523090698549689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8.9312332031655117E-2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0.20636045772576317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5.7531752754623966E-2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0.60062330484459281</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5.7531752754623966E-2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0.20636045772576317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0.34954969270731695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8.9757795578188908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4.6150655613406144E-2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0.25311181721785125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7.0565682243266536E-2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0.73669567235907962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7.0565682243266536E-2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0.25311181721785303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0.38844764717249802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8.6719713531126654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0.21951219512195119</c:v>
                </c:pt>
                <c:pt idx="1">
                  <c:v>5.4200542005420054E-3</c:v>
                </c:pt>
                <c:pt idx="2">
                  <c:v>0.69376693766937658</c:v>
                </c:pt>
                <c:pt idx="3">
                  <c:v>5.4200542005420054E-3</c:v>
                </c:pt>
                <c:pt idx="4">
                  <c:v>1.6260162601626021E-2</c:v>
                </c:pt>
                <c:pt idx="5">
                  <c:v>3.5230352303523033E-2</c:v>
                </c:pt>
                <c:pt idx="6">
                  <c:v>0</c:v>
                </c:pt>
                <c:pt idx="7">
                  <c:v>1.3550135501355009E-2</c:v>
                </c:pt>
                <c:pt idx="8">
                  <c:v>1.0840108401084011E-2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8.3336180886184259</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0.19288168846915621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0.33842054920538089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9.4349118908439777E-2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0.98499136380662833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9.4349118908439777E-2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0.33842054920538089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0.60743420027064765</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7.8928201205043624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0.17996364487960825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6.4531012388306053E-2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0.67369457855630088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6.4531012388306053E-2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0.23146607944926956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0.26776206485514642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8.8829112363390603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0.12742645376082962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0.27725582163403928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7.7296850161222785E-2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0.80696810674136721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7.7296850161222785E-2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0.27725582163403928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0.5487564420625084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7.1805455662991511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0.15644180449799361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0.27618348151368721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7.6997889753047666E-2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0.80384700265921261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7.6997889753046778E-2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0.27618348151368899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0.59010425524782839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8.0335547645394918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0.26100239335065734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0.25759906215738138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7.1816692583404063E-2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0.7497560421359708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7.1816692583404063E-2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0.25759906215738226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0.60886383179656178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8.0370653768472806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0.25304217195130185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0.20984335845677826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5.8502759438434637E-2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0.61076047632872132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5.8502759438434637E-2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0.20984335845677826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0.28346904082996716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8.7848103310280763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2.193106684239865E-2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0.14338234516796611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3.9973925831004564E-2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0.41732209242140073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3.9973925831004564E-2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0.14338234516796611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5.0147940791578804E-2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9.5236192247715614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8.585167761110613</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7.800683426971637</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46</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8.1822529034864697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7.6186945140593298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8.5172445529521301</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7.3353633308871924</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0.64127318616611806</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0.18619980229977173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1.9438994166523216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0.18619980229977173</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0.6678794681418605</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7.2114776790398238E-2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7.8142094804897129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0.51793828491087268</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0.22086963839664442</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2.3058475676801162</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0.22086963839664442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0.49821580995142867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6.856517181284671</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34</c:v>
                </c:pt>
                <c:pt idx="2">
                  <c:v>4</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7.1956044493321789</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0.28798511128380699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8.9985420005094241E-2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0.93943496875200694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8.9985420005094241E-2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0.32276841173422532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0.75344093051187766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7.1502273018273463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1.1085018041139056</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0.48302975981472152</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0.13466508565180835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1.4058843146382003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0.13466508565180746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0.48302975981472152</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0.11029594273272636</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8.5380302236163672</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2.1224459294000297E-3</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0.3726808399181385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0.10390063181120368</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1.0847077981449305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0.10390063181120457</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0.3726808399181385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0.99632684998133314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5.8761604365828122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0.27785420474713174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8.9852012620866617E-2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0.9380422146611167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8.9852012620866617E-2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0.32228989321958057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0.50793292373527077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6.9599488520704833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0.23792005441837283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0.32042681818519725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8.9332601230609932E-2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0.93261963372358458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8.9332601230609932E-2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0.32042681818519725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1.2974980232041728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6.70897135642325</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0.31932085154376599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0.11207582479660916</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1.1700556485672617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0.11207582479660871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0.40200441317445623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0.42240333426964671</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4.1396573234687173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8.6143724114164044E-2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0.13394735342768627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3.7343520674774311E-2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0.38986103722370302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3.7343520674774311E-2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0.13394735342768627</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0.22643780099275901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9.1191434855214926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0.37738393980182039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0.10919610871516472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1.1399918228182315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0.10919610871516561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0.39167516888353937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0.56659421454729397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8.0388423384529375</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6.0587882322169184</c:v>
                </c:pt>
                <c:pt idx="1">
                  <c:v>7.466062642952533</c:v>
                </c:pt>
                <c:pt idx="2">
                  <c:v>5.2562672166653179</c:v>
                </c:pt>
                <c:pt idx="3" formatCode="General">
                  <c:v>4.1396573234687173</c:v>
                </c:pt>
                <c:pt idx="4">
                  <c:v>7.3169649279624256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6.8928339503528786</c:v>
                </c:pt>
                <c:pt idx="1">
                  <c:v>7.962676384641771</c:v>
                </c:pt>
                <c:pt idx="2">
                  <c:v>5.6373932418186374</c:v>
                </c:pt>
                <c:pt idx="3" formatCode="General">
                  <c:v>4.513074126480582</c:v>
                </c:pt>
                <c:pt idx="4">
                  <c:v>7.637202179542828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0.37628324079087072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0.39521809934769792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0.1101838512397606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1.1503037140965802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0.1101838512397606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0.39521809934769792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0.36322681684223479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6.4240298096594142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0.15289174324668497</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0.35104181671950041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9.7867833928142467E-2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1.021726247462162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9.7867833928143355E-2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0.35104181671949952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0.35001919831498363</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8.4724141545477725</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0.61171134129645566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0.51223690477585038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0.14280781929899256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1.4908932941925173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0.14280781929899256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0.51223690477585038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0.63006326275383628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7.7242236604833669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9.030136430019267</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0.30031534516223601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0.22149725886005101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6.1751779740177426E-2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0.64467978553981453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6.1751779740177426E-2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0.22149725886005101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0.17414552303215558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9.030136430019267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8.9476533827116</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8.5172445529521301</c:v>
                </c:pt>
                <c:pt idx="1">
                  <c:v>7.8142094804897129</c:v>
                </c:pt>
                <c:pt idx="2">
                  <c:v>4.2476105617222233</c:v>
                </c:pt>
                <c:pt idx="3">
                  <c:v>8.4067216624783061</c:v>
                </c:pt>
                <c:pt idx="4">
                  <c:v>8.4724141545477725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7.8636179088490659</c:v>
                </c:pt>
                <c:pt idx="1">
                  <c:v>7.2955149638519314</c:v>
                </c:pt>
                <c:pt idx="2">
                  <c:v>3.79949150847817</c:v>
                </c:pt>
                <c:pt idx="3">
                  <c:v>7.9619392085868821</c:v>
                </c:pt>
                <c:pt idx="4">
                  <c:v>8.0505971283607618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0.12196080204864224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0.20145386571593882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5.616383158654692E-2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0.5863424026749513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5.616383158654692E-2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0.20145386571593882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0.17291183473057181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8.9476533827116</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8.2157368694953856</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4.4765055826490929E-2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0.27761412392387008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7.7396742160771304E-2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0.80801096498961744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7.7396742160772192E-2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0.27761412392387008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0.49809031652554125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8.2157368694953856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c:v>
                </c:pt>
              </c:strCache>
            </c:strRef>
          </c:cat>
          <c:val>
            <c:numRef>
              <c:f>Sheet1!$G$2:$G$6</c:f>
              <c:numCache>
                <c:formatCode>0.0;;</c:formatCode>
                <c:ptCount val="5"/>
                <c:pt idx="0">
                  <c:v>6.0587882322169184</c:v>
                </c:pt>
                <c:pt idx="1">
                  <c:v>6.7269362661507266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(110)</c:v>
                </c:pt>
                <c:pt idx="1">
                  <c:v>Salford Royal (59)</c:v>
                </c:pt>
                <c:pt idx="2">
                  <c:v>Fairfield General Hospital (-)</c:v>
                </c:pt>
                <c:pt idx="3">
                  <c:v>Rochdale Infirmary (-)</c:v>
                </c:pt>
                <c:pt idx="4">
                  <c:v>Royal Oldham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3.9412117677830816</c:v>
                </c:pt>
                <c:pt idx="1">
                  <c:v>3.2730637338492734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Salford Royal (59)</c:v>
                </c:pt>
                <c:pt idx="2">
                  <c:v>Fairfield General Hospital (-)</c:v>
                </c:pt>
                <c:pt idx="3">
                  <c:v>Rochdale Infirmary (-)</c:v>
                </c:pt>
                <c:pt idx="4">
                  <c:v>Royal Oldham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Salford Royal (59)</c:v>
                </c:pt>
                <c:pt idx="2">
                  <c:v>Fairfield General Hospital (-)</c:v>
                </c:pt>
                <c:pt idx="3">
                  <c:v>Rochdale Infirmary (-)</c:v>
                </c:pt>
                <c:pt idx="4">
                  <c:v>Royal Oldham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Salford Royal (59)</c:v>
                </c:pt>
                <c:pt idx="2">
                  <c:v>Fairfield General Hospital (-)</c:v>
                </c:pt>
                <c:pt idx="3">
                  <c:v>Rochdale Infirmary (-)</c:v>
                </c:pt>
                <c:pt idx="4">
                  <c:v>Royal Oldham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Salford Royal (59)</c:v>
                </c:pt>
                <c:pt idx="2">
                  <c:v>Fairfield General Hospital (-)</c:v>
                </c:pt>
                <c:pt idx="3">
                  <c:v>Rochdale Infirmary (-)</c:v>
                </c:pt>
                <c:pt idx="4">
                  <c:v>Royal Oldham Hospital (-)</c:v>
                </c:pt>
              </c:strCache>
            </c:strRef>
          </c:cat>
          <c:val>
            <c:numRef>
              <c:f>Sheet1!$G$2:$G$6</c:f>
              <c:numCache>
                <c:formatCode>0.0;;</c:formatCode>
                <c:ptCount val="5"/>
                <c:pt idx="0">
                  <c:v>7.3169649279624256</c:v>
                </c:pt>
                <c:pt idx="1">
                  <c:v>7.5234614642212678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Salford Royal (59)</c:v>
                </c:pt>
                <c:pt idx="2">
                  <c:v>Fairfield General Hospital (-)</c:v>
                </c:pt>
                <c:pt idx="3">
                  <c:v>Rochdale Infirmary (-)</c:v>
                </c:pt>
                <c:pt idx="4">
                  <c:v>Royal Oldham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Salford Royal (59)</c:v>
                </c:pt>
                <c:pt idx="2">
                  <c:v>Fairfield General Hospital (-)</c:v>
                </c:pt>
                <c:pt idx="3">
                  <c:v>Rochdale Infirmary (-)</c:v>
                </c:pt>
                <c:pt idx="4">
                  <c:v>Royal Oldham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(112)</c:v>
                </c:pt>
                <c:pt idx="1">
                  <c:v>Salford Royal (59)</c:v>
                </c:pt>
                <c:pt idx="2">
                  <c:v>Fairfield General Hospital (-)</c:v>
                </c:pt>
                <c:pt idx="3">
                  <c:v>Rochdale Infirmary (-)</c:v>
                </c:pt>
                <c:pt idx="4">
                  <c:v>Royal Oldham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2.6830350720375744</c:v>
                </c:pt>
                <c:pt idx="1">
                  <c:v>2.4765385357787322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Salford Royal (166)</c:v>
                </c:pt>
                <c:pt idx="2">
                  <c:v>Fairfield General Hospital (80)</c:v>
                </c:pt>
                <c:pt idx="3">
                  <c:v>Rochdale Infirmary (-)</c:v>
                </c:pt>
                <c:pt idx="4">
                  <c:v>Royal Oldham Hospital (101)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Salford Royal (166)</c:v>
                </c:pt>
                <c:pt idx="2">
                  <c:v>Fairfield General Hospital (80)</c:v>
                </c:pt>
                <c:pt idx="3">
                  <c:v>Rochdale Infirmary (-)</c:v>
                </c:pt>
                <c:pt idx="4">
                  <c:v>Royal Oldham Hospital (101)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Salford Royal (166)</c:v>
                </c:pt>
                <c:pt idx="2">
                  <c:v>Fairfield General Hospital (80)</c:v>
                </c:pt>
                <c:pt idx="3">
                  <c:v>Rochdale Infirmary (-)</c:v>
                </c:pt>
                <c:pt idx="4">
                  <c:v>Royal Oldham Hospital (101)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Salford Royal (166)</c:v>
                </c:pt>
                <c:pt idx="2">
                  <c:v>Fairfield General Hospital (80)</c:v>
                </c:pt>
                <c:pt idx="3">
                  <c:v>Rochdale Infirmary (-)</c:v>
                </c:pt>
                <c:pt idx="4">
                  <c:v>Royal Oldham Hospital (101)</c:v>
                </c:pt>
              </c:strCache>
            </c:strRef>
          </c:cat>
          <c:val>
            <c:numRef>
              <c:f>Sheet1!$G$2:$G$6</c:f>
              <c:numCache>
                <c:formatCode>0.0;;</c:formatCode>
                <c:ptCount val="5"/>
                <c:pt idx="0">
                  <c:v>6.508706009857379</c:v>
                </c:pt>
                <c:pt idx="1">
                  <c:v>6.6936895235960714</c:v>
                </c:pt>
                <c:pt idx="2">
                  <c:v>7.3538606130424613</c:v>
                </c:pt>
                <c:pt idx="3">
                  <c:v>0</c:v>
                </c:pt>
                <c:pt idx="4">
                  <c:v>5.4829886383554571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Salford Royal (166)</c:v>
                </c:pt>
                <c:pt idx="2">
                  <c:v>Fairfield General Hospital (80)</c:v>
                </c:pt>
                <c:pt idx="3">
                  <c:v>Rochdale Infirmary (-)</c:v>
                </c:pt>
                <c:pt idx="4">
                  <c:v>Royal Oldham Hospital (101)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Salford Royal (166)</c:v>
                </c:pt>
                <c:pt idx="2">
                  <c:v>Fairfield General Hospital (80)</c:v>
                </c:pt>
                <c:pt idx="3">
                  <c:v>Rochdale Infirmary (-)</c:v>
                </c:pt>
                <c:pt idx="4">
                  <c:v>Royal Oldham Hospital (101)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(358)</c:v>
                </c:pt>
                <c:pt idx="1">
                  <c:v>Salford Royal (166)</c:v>
                </c:pt>
                <c:pt idx="2">
                  <c:v>Fairfield General Hospital (80)</c:v>
                </c:pt>
                <c:pt idx="3">
                  <c:v>Rochdale Infirmary (-)</c:v>
                </c:pt>
                <c:pt idx="4">
                  <c:v>Royal Oldham Hospital (101)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3.491293990142621</c:v>
                </c:pt>
                <c:pt idx="1">
                  <c:v>3.3063104764039286</c:v>
                </c:pt>
                <c:pt idx="2">
                  <c:v>2.6461393869575387</c:v>
                </c:pt>
                <c:pt idx="3">
                  <c:v>0</c:v>
                </c:pt>
                <c:pt idx="4">
                  <c:v>4.5170113616445429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(196)</c:v>
                </c:pt>
                <c:pt idx="1">
                  <c:v>Salford Royal (84)</c:v>
                </c:pt>
                <c:pt idx="2">
                  <c:v>Fairfield General Hospital (38)</c:v>
                </c:pt>
                <c:pt idx="3">
                  <c:v>Rochdale Infirmary (-)</c:v>
                </c:pt>
                <c:pt idx="4">
                  <c:v>Royal Oldham Hospital (70)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(196)</c:v>
                </c:pt>
                <c:pt idx="1">
                  <c:v>Salford Royal (84)</c:v>
                </c:pt>
                <c:pt idx="2">
                  <c:v>Fairfield General Hospital (38)</c:v>
                </c:pt>
                <c:pt idx="3">
                  <c:v>Rochdale Infirmary (-)</c:v>
                </c:pt>
                <c:pt idx="4">
                  <c:v>Royal Oldham Hospital (70)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(196)</c:v>
                </c:pt>
                <c:pt idx="1">
                  <c:v>Salford Royal (84)</c:v>
                </c:pt>
                <c:pt idx="2">
                  <c:v>Fairfield General Hospital (38)</c:v>
                </c:pt>
                <c:pt idx="3">
                  <c:v>Rochdale Infirmary (-)</c:v>
                </c:pt>
                <c:pt idx="4">
                  <c:v>Royal Oldham Hospital (70)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(196)</c:v>
                </c:pt>
                <c:pt idx="1">
                  <c:v>Salford Royal (84)</c:v>
                </c:pt>
                <c:pt idx="2">
                  <c:v>Fairfield General Hospital (38)</c:v>
                </c:pt>
                <c:pt idx="3">
                  <c:v>Rochdale Infirmary (-)</c:v>
                </c:pt>
                <c:pt idx="4">
                  <c:v>Royal Oldham Hospital (70)</c:v>
                </c:pt>
              </c:strCache>
            </c:strRef>
          </c:cat>
          <c:val>
            <c:numRef>
              <c:f>Sheet1!$G$2:$G$6</c:f>
              <c:numCache>
                <c:formatCode>0.0;;</c:formatCode>
                <c:ptCount val="5"/>
                <c:pt idx="0">
                  <c:v>5.2562672166653179</c:v>
                </c:pt>
                <c:pt idx="1">
                  <c:v>5.446869246627589</c:v>
                </c:pt>
                <c:pt idx="2">
                  <c:v>5.7769744170538067</c:v>
                </c:pt>
                <c:pt idx="3">
                  <c:v>0</c:v>
                </c:pt>
                <c:pt idx="4">
                  <c:v>4.5239652420065166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(196)</c:v>
                </c:pt>
                <c:pt idx="1">
                  <c:v>Salford Royal (84)</c:v>
                </c:pt>
                <c:pt idx="2">
                  <c:v>Fairfield General Hospital (38)</c:v>
                </c:pt>
                <c:pt idx="3">
                  <c:v>Rochdale Infirmary (-)</c:v>
                </c:pt>
                <c:pt idx="4">
                  <c:v>Royal Oldham Hospital (70)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(196)</c:v>
                </c:pt>
                <c:pt idx="1">
                  <c:v>Salford Royal (84)</c:v>
                </c:pt>
                <c:pt idx="2">
                  <c:v>Fairfield General Hospital (38)</c:v>
                </c:pt>
                <c:pt idx="3">
                  <c:v>Rochdale Infirmary (-)</c:v>
                </c:pt>
                <c:pt idx="4">
                  <c:v>Royal Oldham Hospital (70)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(196)</c:v>
                </c:pt>
                <c:pt idx="1">
                  <c:v>Salford Royal (84)</c:v>
                </c:pt>
                <c:pt idx="2">
                  <c:v>Fairfield General Hospital (38)</c:v>
                </c:pt>
                <c:pt idx="3">
                  <c:v>Rochdale Infirmary (-)</c:v>
                </c:pt>
                <c:pt idx="4">
                  <c:v>Royal Oldham Hospital (70)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4.7437327833346821</c:v>
                </c:pt>
                <c:pt idx="1">
                  <c:v>4.553130753372411</c:v>
                </c:pt>
                <c:pt idx="2">
                  <c:v>4.2230255829461933</c:v>
                </c:pt>
                <c:pt idx="3">
                  <c:v>0</c:v>
                </c:pt>
                <c:pt idx="4">
                  <c:v>5.4760347579934834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Sheet1!$G$2:$G$6</c:f>
              <c:numCache>
                <c:formatCode>0.0;;</c:formatCode>
                <c:ptCount val="5"/>
                <c:pt idx="0">
                  <c:v>8.3217830822988699</c:v>
                </c:pt>
                <c:pt idx="1">
                  <c:v>8.294654441644397</c:v>
                </c:pt>
                <c:pt idx="2">
                  <c:v>8.3889836971539111</c:v>
                </c:pt>
                <c:pt idx="3">
                  <c:v>0</c:v>
                </c:pt>
                <c:pt idx="4">
                  <c:v>8.5856197718371767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Salford Royal (175)</c:v>
                </c:pt>
                <c:pt idx="2">
                  <c:v>Fairfield General Hospital (86)</c:v>
                </c:pt>
                <c:pt idx="3">
                  <c:v>Rochdale Infirmary (-)</c:v>
                </c:pt>
                <c:pt idx="4">
                  <c:v>Royal Oldham Hospital (105)</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1.6782169177011301</c:v>
                </c:pt>
                <c:pt idx="1">
                  <c:v>1.705345558355603</c:v>
                </c:pt>
                <c:pt idx="2">
                  <c:v>1.6110163028460889</c:v>
                </c:pt>
                <c:pt idx="3">
                  <c:v>0</c:v>
                </c:pt>
                <c:pt idx="4">
                  <c:v>1.4143802281628233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542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RM3 | Northern Care Alliance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542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RM3 | Northern Care Alliance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RM3 | Northern Care Alliance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Northern Care Alliance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2179616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12298884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16879969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7435246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Northern Care Alliance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Northern Care Alliance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381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Cultural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lang="en-GB" sz="1250">
                <a:solidFill>
                  <a:prstClr val="black"/>
                </a:solidFill>
                <a:latin typeface="Arial"/>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lang="en-GB" sz="1250" b="0" noProof="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a:solidFill>
                  <a:prstClr val="black"/>
                </a:solidFill>
                <a:latin typeface="Arial"/>
              </a:rPr>
              <a:t>Patients being given information about medicines they were to take at home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Quality of information given while on waiting list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550958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67063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483725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25391328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76776378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06950898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95780784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584190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140941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8399347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84220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27560923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696918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06405495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05135651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81985728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5552311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03110356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267912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25431832"/>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354343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1834864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8256734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62213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59514914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3145943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846044440"/>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28593794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7982899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74800811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23372450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9837899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824614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49638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05332942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9322191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25935391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37499522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89923605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4272363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7415382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84460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94757575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0975416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55881185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407849243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52304838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85656201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952132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9242392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74678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29819063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1984536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6858586"/>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25620631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16725365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65245279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6239748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72810472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87066035"/>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35460894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1172103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39131185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13627159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13920476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94133090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75721105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570593910"/>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98325968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7949945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45196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41489613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5782360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57284783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1515798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6697295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7583427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68901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763041990"/>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6455556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57271401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6822275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70724142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05200447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1638803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60133384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70546308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95955529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85667131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8863528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206936972"/>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28474276"/>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86800539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5676773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5551454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48651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80351979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8797514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515647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8025154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0197655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57789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08292144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40032757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72377239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2361792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844963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72846360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42274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697874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27944128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7793342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7712263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3864232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3451992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1612138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06093739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0180525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5459567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1097313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6166566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3902923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6181084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40237238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8995771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38000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347833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9712504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3279882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4811935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1670553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8989847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7988025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5877349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42408339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8966444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0851229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5822445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7852119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2844882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9550294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7181589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26030243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63984554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89379210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30573824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9543968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7823168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6854848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6526120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58798581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8036995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6369256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1842765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6758011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8971754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24418276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1207736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1207664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6234763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1971622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653582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3854647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41944877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5810254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80449830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57219159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0405755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7718768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54260034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29224134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53479198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2543159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67853555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5597366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4930786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2570651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9136745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94827413"/>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8993364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02135242"/>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8896430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1013676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74147799"/>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1187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4671509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255973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2789157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09708974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268490635"/>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381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22719047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322353440"/>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81720955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379752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021780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133131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7529398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152904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8470471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385604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67731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968335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7297644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791176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399290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774355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253390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742049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8970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153115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374392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862446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813276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34511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2394872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980256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664261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843755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070165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57452226"/>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87188028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81595578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38582690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25226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590731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8056373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9197309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267274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664767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9060678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92885429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192551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3260098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355132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5000192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295342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14942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067251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7230981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4241727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8476117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9111361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1771339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742815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738455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10912</TotalTime>
  <Words>15855</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Northern Care Alliance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2025-08-03T20:55:35Z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